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8CF83-6B62-AB46-00D2-2F57EE8D8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CAB9B7-7C1C-D8F7-A96E-3E3EC8746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169B9-5192-AB9D-7D50-85FC0E70D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A2B51-7681-EE25-0BB9-29420FE88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EE653-C8A2-40E7-491D-4BDF85434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6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468DC-3491-5E00-EF50-F90BE9D7B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AF9853-30B4-55FD-ED07-790F3A796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A6A9D-08EA-0B15-1306-B401EEF82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CA22B-33CD-F609-C4C5-9B6570502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7E7AD-4862-5708-72B6-DCD85E81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67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06022C-30C7-4439-FA85-4FED00CA7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878DB-63A4-1560-EE7D-9E7DE4DA0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E66BF-B134-B537-3C47-0E321FC1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82905-0D8E-411F-465E-ED5FCC37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2837-B17F-1DDE-F9D1-EAFA488B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958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81EAE-0C5C-4E42-9447-76CCF6F0B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7059B-344B-5753-7FCB-8BDC02467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70CBA-553D-1115-B0F2-84F6CB9F9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9FA55-0B44-A47A-0965-CAC43CE2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6C117-4D16-4BD7-BE5C-9A2A11F3D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0D588-E302-1CB5-479C-D790C2554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A6D90-8915-43DA-C17E-24BF29ED0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EEC8A-1687-1486-5B9D-6BB73917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B1747-FBF8-E434-A05C-D671A4D91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B32BE-803D-B87E-9181-F7F5F7F79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64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4F53-EE4B-1253-182F-DAE52677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712B3-A736-3409-372F-901B414C6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05E7F-FC56-443F-25EE-8C5E92E08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5095D-4CBA-F52E-60DF-555B2F01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3AAC81-E905-977D-F9B4-EEBCEAA9F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9C8AD-29A9-9A5E-98E3-31ADE80A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3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07FAD-BE45-025E-AA11-CCA84B082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29FA3-ECAA-705D-CC89-70688653A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85D2B-78B8-8F22-F023-5EE89EF58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9ACB9-09CB-F22F-6632-7DDFB36D47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3DB319-B5CA-D761-8074-46E645C068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89F13E-32A7-B48D-4F4B-F188CEA66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2BD55-063B-50DC-A193-AC610AAA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8BB2D3-E284-001A-85C2-2995680B3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36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7A861-DF54-A2F9-F2F2-531A46816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A2DADE-0CB2-80F3-23BB-D449DD32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829B0-2400-2BB4-7BF8-37CC66B9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7F2FAE-FFFB-EE3E-32F1-8EAE545D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28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7E0933-D828-517E-A6AC-9A8F8907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27E042-B28B-D4D7-AA4D-0E0E0E2CD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EDAB3-B5F5-01A5-C121-8F0070283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8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13AE3-F623-8E36-75CD-CDC574BDB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26B86-9961-1499-CC4A-E60486D44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CA7ED-8292-A8D0-172C-4A7A60B3D9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1670A-0C61-E88C-1F82-06CE665FE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0DF00-F985-7D58-D1DB-1AD21D064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A2969B-8EC9-FF37-ECE3-452A6833A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41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BC6BB-7057-74E8-E332-5613BDD0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E23F44-EA5D-5A2E-10DF-FE99FA999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04E030-BC94-E1C9-8E0D-CE23256C1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FDA00-D417-D0F6-0486-36B4D6704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386CA-02F8-26DC-C511-782998B24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41407-96C9-59A4-4CFA-CD9EBC20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13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67CFD-E4F7-7211-F63E-D3DE48A62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53E18-77CE-6827-AF5D-30ABCBD00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27278-74D9-73DA-BD86-CA2E6002D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11DFB3-8B92-47BC-A1DE-4ED1F4D8C271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43E8D-54D2-F224-DB8E-896C9FE17D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5857-AFDC-64EA-73A3-0E08D212D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E5E592-342E-44F3-9542-37F37673C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8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BEFD37DA-4359-48ED-633D-F0E756430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008" y="0"/>
            <a:ext cx="9679983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8BE2EB-372C-686F-6899-1BE7F264C38A}"/>
              </a:ext>
            </a:extLst>
          </p:cNvPr>
          <p:cNvCxnSpPr>
            <a:cxnSpLocks/>
          </p:cNvCxnSpPr>
          <p:nvPr/>
        </p:nvCxnSpPr>
        <p:spPr>
          <a:xfrm flipH="1">
            <a:off x="7706226" y="1181104"/>
            <a:ext cx="1129967" cy="55745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6BA847-F868-F562-7DBA-39F8A9A7EEAF}"/>
              </a:ext>
            </a:extLst>
          </p:cNvPr>
          <p:cNvCxnSpPr>
            <a:cxnSpLocks/>
            <a:stCxn id="22" idx="0"/>
            <a:endCxn id="49" idx="3"/>
          </p:cNvCxnSpPr>
          <p:nvPr/>
        </p:nvCxnSpPr>
        <p:spPr>
          <a:xfrm flipV="1">
            <a:off x="7656987" y="2881557"/>
            <a:ext cx="737812" cy="5424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4D32371-9AB8-C359-77E2-DB1D2EC2FAFA}"/>
              </a:ext>
            </a:extLst>
          </p:cNvPr>
          <p:cNvCxnSpPr>
            <a:cxnSpLocks/>
            <a:stCxn id="23" idx="0"/>
            <a:endCxn id="51" idx="4"/>
          </p:cNvCxnSpPr>
          <p:nvPr/>
        </p:nvCxnSpPr>
        <p:spPr>
          <a:xfrm flipH="1" flipV="1">
            <a:off x="8742016" y="2998202"/>
            <a:ext cx="167743" cy="4229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493F4F-FADC-E3FB-EF2B-0D3D38B294AA}"/>
              </a:ext>
            </a:extLst>
          </p:cNvPr>
          <p:cNvCxnSpPr>
            <a:cxnSpLocks/>
          </p:cNvCxnSpPr>
          <p:nvPr/>
        </p:nvCxnSpPr>
        <p:spPr>
          <a:xfrm flipV="1">
            <a:off x="9162047" y="2978818"/>
            <a:ext cx="413081" cy="110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5E85289-8C48-AC0A-F304-9F77ACDED749}"/>
              </a:ext>
            </a:extLst>
          </p:cNvPr>
          <p:cNvCxnSpPr>
            <a:cxnSpLocks/>
          </p:cNvCxnSpPr>
          <p:nvPr/>
        </p:nvCxnSpPr>
        <p:spPr>
          <a:xfrm>
            <a:off x="8931123" y="3634609"/>
            <a:ext cx="78206" cy="998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75763AA-A8DD-39BB-EA5E-9A517D5B03EA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6118380" y="2777342"/>
            <a:ext cx="187077" cy="391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F2E32A2-53A2-84EB-4943-47192A0224F7}"/>
              </a:ext>
            </a:extLst>
          </p:cNvPr>
          <p:cNvCxnSpPr>
            <a:cxnSpLocks/>
            <a:stCxn id="73" idx="2"/>
            <a:endCxn id="200" idx="0"/>
          </p:cNvCxnSpPr>
          <p:nvPr/>
        </p:nvCxnSpPr>
        <p:spPr>
          <a:xfrm>
            <a:off x="5355932" y="792000"/>
            <a:ext cx="96233" cy="1929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B275B0B-72D3-7C4F-2677-5265E69E47CD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3866492" y="588520"/>
            <a:ext cx="834721" cy="5093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5A38268-0350-7745-96FF-E2B15CC1E913}"/>
              </a:ext>
            </a:extLst>
          </p:cNvPr>
          <p:cNvCxnSpPr>
            <a:cxnSpLocks/>
            <a:stCxn id="71" idx="3"/>
          </p:cNvCxnSpPr>
          <p:nvPr/>
        </p:nvCxnSpPr>
        <p:spPr>
          <a:xfrm>
            <a:off x="3740601" y="962787"/>
            <a:ext cx="603757" cy="4055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0E27DF1-6BA8-0E72-F4E6-2BA8A9C3045A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5682546" y="1956383"/>
            <a:ext cx="435834" cy="26648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B6CF83C-6E7B-B2A7-BADF-66A8326BE1E7}"/>
              </a:ext>
            </a:extLst>
          </p:cNvPr>
          <p:cNvCxnSpPr>
            <a:cxnSpLocks/>
            <a:stCxn id="84" idx="3"/>
          </p:cNvCxnSpPr>
          <p:nvPr/>
        </p:nvCxnSpPr>
        <p:spPr>
          <a:xfrm>
            <a:off x="3719765" y="1479612"/>
            <a:ext cx="1078953" cy="274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5085D49-778C-7485-0E37-3791FF335462}"/>
              </a:ext>
            </a:extLst>
          </p:cNvPr>
          <p:cNvCxnSpPr>
            <a:cxnSpLocks/>
          </p:cNvCxnSpPr>
          <p:nvPr/>
        </p:nvCxnSpPr>
        <p:spPr>
          <a:xfrm flipV="1">
            <a:off x="2177836" y="1864266"/>
            <a:ext cx="1870790" cy="104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A19FC7C-7FC9-5BB9-1FC7-A5A1D51CC207}"/>
              </a:ext>
            </a:extLst>
          </p:cNvPr>
          <p:cNvCxnSpPr>
            <a:cxnSpLocks/>
          </p:cNvCxnSpPr>
          <p:nvPr/>
        </p:nvCxnSpPr>
        <p:spPr>
          <a:xfrm flipV="1">
            <a:off x="3723571" y="1904840"/>
            <a:ext cx="691905" cy="4439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56A0910-FCF6-6466-36E4-9E791A9DB0A0}"/>
              </a:ext>
            </a:extLst>
          </p:cNvPr>
          <p:cNvCxnSpPr>
            <a:cxnSpLocks/>
            <a:stCxn id="103" idx="3"/>
          </p:cNvCxnSpPr>
          <p:nvPr/>
        </p:nvCxnSpPr>
        <p:spPr>
          <a:xfrm>
            <a:off x="3818895" y="2972580"/>
            <a:ext cx="284757" cy="62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1CDEA52B-00D9-2652-6114-3269BD583BE7}"/>
              </a:ext>
            </a:extLst>
          </p:cNvPr>
          <p:cNvCxnSpPr>
            <a:cxnSpLocks/>
            <a:stCxn id="144" idx="3"/>
          </p:cNvCxnSpPr>
          <p:nvPr/>
        </p:nvCxnSpPr>
        <p:spPr>
          <a:xfrm flipV="1">
            <a:off x="3662749" y="4606569"/>
            <a:ext cx="349332" cy="3361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52C93FBD-DE65-84FD-B289-9C7457A47B1D}"/>
              </a:ext>
            </a:extLst>
          </p:cNvPr>
          <p:cNvCxnSpPr>
            <a:cxnSpLocks/>
            <a:stCxn id="131" idx="3"/>
          </p:cNvCxnSpPr>
          <p:nvPr/>
        </p:nvCxnSpPr>
        <p:spPr>
          <a:xfrm flipV="1">
            <a:off x="3652817" y="5215897"/>
            <a:ext cx="312883" cy="18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CB24816A-46B6-01CC-C5BB-098D43BC1549}"/>
              </a:ext>
            </a:extLst>
          </p:cNvPr>
          <p:cNvCxnSpPr>
            <a:cxnSpLocks/>
            <a:stCxn id="110" idx="0"/>
          </p:cNvCxnSpPr>
          <p:nvPr/>
        </p:nvCxnSpPr>
        <p:spPr>
          <a:xfrm flipH="1" flipV="1">
            <a:off x="6305457" y="5539385"/>
            <a:ext cx="422687" cy="4726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9DA5EFBF-66D0-5770-7645-1B83F3F2B9D9}"/>
              </a:ext>
            </a:extLst>
          </p:cNvPr>
          <p:cNvCxnSpPr>
            <a:cxnSpLocks/>
            <a:stCxn id="109" idx="0"/>
          </p:cNvCxnSpPr>
          <p:nvPr/>
        </p:nvCxnSpPr>
        <p:spPr>
          <a:xfrm flipH="1" flipV="1">
            <a:off x="5886544" y="5575897"/>
            <a:ext cx="209455" cy="8681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5B568890-D81B-7F76-3AC4-F86473E42599}"/>
              </a:ext>
            </a:extLst>
          </p:cNvPr>
          <p:cNvCxnSpPr>
            <a:cxnSpLocks/>
            <a:stCxn id="108" idx="0"/>
          </p:cNvCxnSpPr>
          <p:nvPr/>
        </p:nvCxnSpPr>
        <p:spPr>
          <a:xfrm flipH="1" flipV="1">
            <a:off x="5459748" y="5675475"/>
            <a:ext cx="16482" cy="2217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C16C419D-2B13-A2E8-F16A-1AE148BE4406}"/>
              </a:ext>
            </a:extLst>
          </p:cNvPr>
          <p:cNvCxnSpPr>
            <a:cxnSpLocks/>
            <a:stCxn id="120" idx="3"/>
          </p:cNvCxnSpPr>
          <p:nvPr/>
        </p:nvCxnSpPr>
        <p:spPr>
          <a:xfrm flipV="1">
            <a:off x="3648429" y="5748088"/>
            <a:ext cx="492885" cy="36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9D436E5C-21A5-9E95-4155-31CD5EE88E9E}"/>
              </a:ext>
            </a:extLst>
          </p:cNvPr>
          <p:cNvCxnSpPr>
            <a:cxnSpLocks/>
            <a:stCxn id="119" idx="0"/>
          </p:cNvCxnSpPr>
          <p:nvPr/>
        </p:nvCxnSpPr>
        <p:spPr>
          <a:xfrm flipV="1">
            <a:off x="4344436" y="5671777"/>
            <a:ext cx="335540" cy="358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98E31985-9EBF-FA16-292C-5CC4876551A5}"/>
              </a:ext>
            </a:extLst>
          </p:cNvPr>
          <p:cNvCxnSpPr>
            <a:cxnSpLocks/>
            <a:stCxn id="107" idx="0"/>
          </p:cNvCxnSpPr>
          <p:nvPr/>
        </p:nvCxnSpPr>
        <p:spPr>
          <a:xfrm flipV="1">
            <a:off x="4940605" y="5647670"/>
            <a:ext cx="47077" cy="7963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A10C765F-C3B8-55CD-E40A-0C5E7FA903B3}"/>
              </a:ext>
            </a:extLst>
          </p:cNvPr>
          <p:cNvCxnSpPr>
            <a:cxnSpLocks/>
          </p:cNvCxnSpPr>
          <p:nvPr/>
        </p:nvCxnSpPr>
        <p:spPr>
          <a:xfrm flipV="1">
            <a:off x="3372612" y="3939353"/>
            <a:ext cx="1470099" cy="3438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A30267D-69A6-C299-CADA-DEC385DCBCA9}"/>
              </a:ext>
            </a:extLst>
          </p:cNvPr>
          <p:cNvSpPr/>
          <p:nvPr/>
        </p:nvSpPr>
        <p:spPr>
          <a:xfrm>
            <a:off x="6305457" y="2655999"/>
            <a:ext cx="1205037" cy="3208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0C94D27-FBF1-927B-8815-964847631410}"/>
              </a:ext>
            </a:extLst>
          </p:cNvPr>
          <p:cNvSpPr/>
          <p:nvPr/>
        </p:nvSpPr>
        <p:spPr>
          <a:xfrm>
            <a:off x="6118380" y="1839835"/>
            <a:ext cx="1216085" cy="76605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C0876D6-AE73-620F-FD4D-1C42E7DFF0F6}"/>
              </a:ext>
            </a:extLst>
          </p:cNvPr>
          <p:cNvSpPr/>
          <p:nvPr/>
        </p:nvSpPr>
        <p:spPr>
          <a:xfrm>
            <a:off x="8825887" y="56353"/>
            <a:ext cx="911616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Range Inc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A8E82BF-64FF-E465-534A-5E697862C02F}"/>
              </a:ext>
            </a:extLst>
          </p:cNvPr>
          <p:cNvSpPr/>
          <p:nvPr/>
        </p:nvSpPr>
        <p:spPr>
          <a:xfrm>
            <a:off x="7918123" y="441358"/>
            <a:ext cx="88480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Base Inc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B2DF07-D68A-F640-E2FD-008F88958540}"/>
              </a:ext>
            </a:extLst>
          </p:cNvPr>
          <p:cNvSpPr/>
          <p:nvPr/>
        </p:nvSpPr>
        <p:spPr>
          <a:xfrm>
            <a:off x="9736303" y="432000"/>
            <a:ext cx="92230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Base Dec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C50DB8F-A63A-ABC8-182F-590CFC89CC74}"/>
              </a:ext>
            </a:extLst>
          </p:cNvPr>
          <p:cNvSpPr/>
          <p:nvPr/>
        </p:nvSpPr>
        <p:spPr>
          <a:xfrm>
            <a:off x="8828664" y="835904"/>
            <a:ext cx="972414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Gunsight Range Dec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4003BC6-E12F-B7CC-C2B2-E95BE93607F6}"/>
              </a:ext>
            </a:extLst>
          </p:cNvPr>
          <p:cNvSpPr/>
          <p:nvPr/>
        </p:nvSpPr>
        <p:spPr>
          <a:xfrm>
            <a:off x="9754210" y="3353290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PTT Common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D09555C-E276-B658-2BE6-55C6A544F9CF}"/>
              </a:ext>
            </a:extLst>
          </p:cNvPr>
          <p:cNvSpPr/>
          <p:nvPr/>
        </p:nvSpPr>
        <p:spPr>
          <a:xfrm>
            <a:off x="10648987" y="3989975"/>
            <a:ext cx="106001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Channel Decrease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FF50387-DE1B-D4EA-5C50-C2EF6513D974}"/>
              </a:ext>
            </a:extLst>
          </p:cNvPr>
          <p:cNvSpPr/>
          <p:nvPr/>
        </p:nvSpPr>
        <p:spPr>
          <a:xfrm>
            <a:off x="9666769" y="4618525"/>
            <a:ext cx="1042498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Comms/</a:t>
            </a:r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CommState</a:t>
            </a:r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6A968F2-3762-C157-00EA-C2A350776233}"/>
              </a:ext>
            </a:extLst>
          </p:cNvPr>
          <p:cNvSpPr/>
          <p:nvPr/>
        </p:nvSpPr>
        <p:spPr>
          <a:xfrm>
            <a:off x="2356969" y="752234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E28B122-8482-0DD0-1B06-77249129BDA1}"/>
              </a:ext>
            </a:extLst>
          </p:cNvPr>
          <p:cNvSpPr/>
          <p:nvPr/>
        </p:nvSpPr>
        <p:spPr>
          <a:xfrm>
            <a:off x="3174676" y="167415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103-Flaps Up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105-Flaps </a:t>
            </a:r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</a:t>
            </a:r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4F80E7F8-B496-BD45-4938-B9CDC110E5EE}"/>
              </a:ext>
            </a:extLst>
          </p:cNvPr>
          <p:cNvSpPr/>
          <p:nvPr/>
        </p:nvSpPr>
        <p:spPr>
          <a:xfrm>
            <a:off x="4664116" y="63180"/>
            <a:ext cx="1383632" cy="72882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D6C33898-6938-B6F6-50C6-AB9C3D7F5911}"/>
              </a:ext>
            </a:extLst>
          </p:cNvPr>
          <p:cNvSpPr/>
          <p:nvPr/>
        </p:nvSpPr>
        <p:spPr>
          <a:xfrm>
            <a:off x="2336133" y="2141302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101-Nav Lights On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102-Nav Lights Off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FCE4E37E-B356-BF25-A052-861D89BAFF43}"/>
              </a:ext>
            </a:extLst>
          </p:cNvPr>
          <p:cNvSpPr/>
          <p:nvPr/>
        </p:nvSpPr>
        <p:spPr>
          <a:xfrm>
            <a:off x="787505" y="1686650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97-Gear Up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98-Gear </a:t>
            </a:r>
            <a:r>
              <a:rPr lang="en-GB" sz="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</a:t>
            </a:r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BE777926-F5EF-2E6B-EBA5-0AD5CC5AFD58}"/>
              </a:ext>
            </a:extLst>
          </p:cNvPr>
          <p:cNvSpPr/>
          <p:nvPr/>
        </p:nvSpPr>
        <p:spPr>
          <a:xfrm>
            <a:off x="2336133" y="1269059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A36DB49D-E6BC-F933-F909-716B641812EC}"/>
              </a:ext>
            </a:extLst>
          </p:cNvPr>
          <p:cNvSpPr/>
          <p:nvPr/>
        </p:nvSpPr>
        <p:spPr>
          <a:xfrm>
            <a:off x="1013599" y="279056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21-Magneto 1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5F98E012-0265-DE40-AF9E-8BDEF4257FB1}"/>
              </a:ext>
            </a:extLst>
          </p:cNvPr>
          <p:cNvSpPr/>
          <p:nvPr/>
        </p:nvSpPr>
        <p:spPr>
          <a:xfrm>
            <a:off x="1977645" y="2790561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3A06DD63-B6FD-0916-D294-BC2272C21AC5}"/>
              </a:ext>
            </a:extLst>
          </p:cNvPr>
          <p:cNvSpPr/>
          <p:nvPr/>
        </p:nvSpPr>
        <p:spPr>
          <a:xfrm>
            <a:off x="2942846" y="279258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26-Magneto 2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7B94FDD2-E1F8-E893-585E-644E318A543D}"/>
              </a:ext>
            </a:extLst>
          </p:cNvPr>
          <p:cNvSpPr/>
          <p:nvPr/>
        </p:nvSpPr>
        <p:spPr>
          <a:xfrm>
            <a:off x="4450459" y="6444000"/>
            <a:ext cx="980292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61-Side Door Open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60-Side Door Close</a:t>
            </a: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5F131FB-F3A6-75C0-5516-B81DA24FF54D}"/>
              </a:ext>
            </a:extLst>
          </p:cNvPr>
          <p:cNvSpPr/>
          <p:nvPr/>
        </p:nvSpPr>
        <p:spPr>
          <a:xfrm>
            <a:off x="5038205" y="5897216"/>
            <a:ext cx="876049" cy="51078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Rudder Trim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F5CC724-F296-915F-57C6-A0444C919BE1}"/>
              </a:ext>
            </a:extLst>
          </p:cNvPr>
          <p:cNvSpPr/>
          <p:nvPr/>
        </p:nvSpPr>
        <p:spPr>
          <a:xfrm>
            <a:off x="5657974" y="644400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 Gauge Check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257FF06A-A93E-5BE8-1E29-89C37D66ACFE}"/>
              </a:ext>
            </a:extLst>
          </p:cNvPr>
          <p:cNvSpPr/>
          <p:nvPr/>
        </p:nvSpPr>
        <p:spPr>
          <a:xfrm>
            <a:off x="6290119" y="601200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FOV Zoom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41B0D8ED-C60E-F0D9-D036-3065FC3C6AC4}"/>
              </a:ext>
            </a:extLst>
          </p:cNvPr>
          <p:cNvSpPr/>
          <p:nvPr/>
        </p:nvSpPr>
        <p:spPr>
          <a:xfrm>
            <a:off x="3906411" y="603000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59-Radiatir Auto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58-Radiator Open</a:t>
            </a: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F433611F-7F37-D5B9-5540-1FBAE2A4EB3C}"/>
              </a:ext>
            </a:extLst>
          </p:cNvPr>
          <p:cNvSpPr/>
          <p:nvPr/>
        </p:nvSpPr>
        <p:spPr>
          <a:xfrm>
            <a:off x="2772380" y="5928088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55-Canopy Open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57-Canopy Close</a:t>
            </a:r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4CC40B46-FAA9-1D43-F5A9-1CC4529A26BD}"/>
              </a:ext>
            </a:extLst>
          </p:cNvPr>
          <p:cNvSpPr/>
          <p:nvPr/>
        </p:nvSpPr>
        <p:spPr>
          <a:xfrm>
            <a:off x="2776768" y="5215897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54-Pitot Heat On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53- Pitot Heat Off</a:t>
            </a:r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86D8978C-AB0F-3D63-F6DF-9BE6F78FFC63}"/>
              </a:ext>
            </a:extLst>
          </p:cNvPr>
          <p:cNvSpPr/>
          <p:nvPr/>
        </p:nvSpPr>
        <p:spPr>
          <a:xfrm>
            <a:off x="5930354" y="4899794"/>
            <a:ext cx="978797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51-Fuel Pump Off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52-Fuel Pump On</a:t>
            </a: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A2D9B845-798C-1E8E-ABC2-A6303DEEB870}"/>
              </a:ext>
            </a:extLst>
          </p:cNvPr>
          <p:cNvSpPr/>
          <p:nvPr/>
        </p:nvSpPr>
        <p:spPr>
          <a:xfrm>
            <a:off x="5925223" y="4460658"/>
            <a:ext cx="978797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BC0091B1-4A4D-748B-C7C2-53A3A3691460}"/>
              </a:ext>
            </a:extLst>
          </p:cNvPr>
          <p:cNvSpPr/>
          <p:nvPr/>
        </p:nvSpPr>
        <p:spPr>
          <a:xfrm>
            <a:off x="2786700" y="4762759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2664417F-CC4B-3F05-BC81-C750BAA20B70}"/>
              </a:ext>
            </a:extLst>
          </p:cNvPr>
          <p:cNvCxnSpPr>
            <a:cxnSpLocks/>
          </p:cNvCxnSpPr>
          <p:nvPr/>
        </p:nvCxnSpPr>
        <p:spPr>
          <a:xfrm flipV="1">
            <a:off x="2183681" y="4291093"/>
            <a:ext cx="1197189" cy="805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AC8A4392-8CD5-6062-0F24-F55A758CB50F}"/>
              </a:ext>
            </a:extLst>
          </p:cNvPr>
          <p:cNvSpPr/>
          <p:nvPr/>
        </p:nvSpPr>
        <p:spPr>
          <a:xfrm>
            <a:off x="219788" y="3894705"/>
            <a:ext cx="1614358" cy="1001359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62A01D-7E1B-81F0-19C5-DCA2847FA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0583" y="3847144"/>
            <a:ext cx="669760" cy="64966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7C9B1B7-0B1B-E838-FC70-3617C4B6716C}"/>
              </a:ext>
            </a:extLst>
          </p:cNvPr>
          <p:cNvSpPr/>
          <p:nvPr/>
        </p:nvSpPr>
        <p:spPr>
          <a:xfrm>
            <a:off x="8499631" y="3595461"/>
            <a:ext cx="738939" cy="728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29C9FEC-0920-C515-B9D2-CF90153D5292}"/>
              </a:ext>
            </a:extLst>
          </p:cNvPr>
          <p:cNvCxnSpPr>
            <a:cxnSpLocks/>
          </p:cNvCxnSpPr>
          <p:nvPr/>
        </p:nvCxnSpPr>
        <p:spPr>
          <a:xfrm flipV="1">
            <a:off x="8104576" y="4169975"/>
            <a:ext cx="731617" cy="1132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4A4E690-1796-D744-EE97-DCFADEEBD2FD}"/>
              </a:ext>
            </a:extLst>
          </p:cNvPr>
          <p:cNvSpPr/>
          <p:nvPr/>
        </p:nvSpPr>
        <p:spPr>
          <a:xfrm>
            <a:off x="8676286" y="3996726"/>
            <a:ext cx="106001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VHF Channel Increase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53ECEE9-B3FB-FDC1-E2B9-D28DF06E535C}"/>
              </a:ext>
            </a:extLst>
          </p:cNvPr>
          <p:cNvSpPr/>
          <p:nvPr/>
        </p:nvSpPr>
        <p:spPr>
          <a:xfrm>
            <a:off x="10900005" y="4644000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BF5A031-FD24-4798-28A3-A6380C9D1E56}"/>
              </a:ext>
            </a:extLst>
          </p:cNvPr>
          <p:cNvCxnSpPr>
            <a:cxnSpLocks/>
          </p:cNvCxnSpPr>
          <p:nvPr/>
        </p:nvCxnSpPr>
        <p:spPr>
          <a:xfrm>
            <a:off x="10270620" y="4240629"/>
            <a:ext cx="637168" cy="41059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D19AF1B3-EED5-2935-9EF3-000944C962B2}"/>
              </a:ext>
            </a:extLst>
          </p:cNvPr>
          <p:cNvSpPr/>
          <p:nvPr/>
        </p:nvSpPr>
        <p:spPr>
          <a:xfrm>
            <a:off x="8011829" y="3939353"/>
            <a:ext cx="572503" cy="1091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D311A5A-D5A7-671E-E139-8C0075350C89}"/>
              </a:ext>
            </a:extLst>
          </p:cNvPr>
          <p:cNvCxnSpPr>
            <a:cxnSpLocks/>
            <a:endCxn id="63" idx="1"/>
          </p:cNvCxnSpPr>
          <p:nvPr/>
        </p:nvCxnSpPr>
        <p:spPr>
          <a:xfrm>
            <a:off x="7842634" y="4513722"/>
            <a:ext cx="2181322" cy="82875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5FE7F7A-85CD-3E10-840E-9B85DF302454}"/>
              </a:ext>
            </a:extLst>
          </p:cNvPr>
          <p:cNvSpPr/>
          <p:nvPr/>
        </p:nvSpPr>
        <p:spPr>
          <a:xfrm>
            <a:off x="10023956" y="5162480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2F5D8F6-1B6E-D2B0-9FEF-1A1EFED985FE}"/>
              </a:ext>
            </a:extLst>
          </p:cNvPr>
          <p:cNvSpPr/>
          <p:nvPr/>
        </p:nvSpPr>
        <p:spPr>
          <a:xfrm>
            <a:off x="10934226" y="5784433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Cover On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9E68FAC-073C-1B42-C7EB-FF4D4D1D5492}"/>
              </a:ext>
            </a:extLst>
          </p:cNvPr>
          <p:cNvSpPr/>
          <p:nvPr/>
        </p:nvSpPr>
        <p:spPr>
          <a:xfrm>
            <a:off x="10031739" y="6437890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AEA518AF-01DD-E468-2349-9D8DD54DECCC}"/>
              </a:ext>
            </a:extLst>
          </p:cNvPr>
          <p:cNvSpPr/>
          <p:nvPr/>
        </p:nvSpPr>
        <p:spPr>
          <a:xfrm>
            <a:off x="9099677" y="5798706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Cover Off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8A17EBBA-6F00-609A-00E6-44114FFE62EF}"/>
              </a:ext>
            </a:extLst>
          </p:cNvPr>
          <p:cNvSpPr/>
          <p:nvPr/>
        </p:nvSpPr>
        <p:spPr>
          <a:xfrm>
            <a:off x="11185239" y="6366458"/>
            <a:ext cx="876049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Ignition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1C664463-8898-712A-0AA5-02824EA1A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931" y="5637706"/>
            <a:ext cx="711654" cy="682000"/>
          </a:xfrm>
          <a:prstGeom prst="rect">
            <a:avLst/>
          </a:prstGeom>
          <a:ln>
            <a:solidFill>
              <a:srgbClr val="7030A0"/>
            </a:solidFill>
          </a:ln>
        </p:spPr>
      </p:pic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242724A-1C1F-28F8-AB24-E75AA0900CBF}"/>
              </a:ext>
            </a:extLst>
          </p:cNvPr>
          <p:cNvCxnSpPr>
            <a:cxnSpLocks/>
          </p:cNvCxnSpPr>
          <p:nvPr/>
        </p:nvCxnSpPr>
        <p:spPr>
          <a:xfrm>
            <a:off x="10555854" y="6035087"/>
            <a:ext cx="629493" cy="33137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1DF80586-25AE-EB48-0051-1B5D71FDE6D8}"/>
              </a:ext>
            </a:extLst>
          </p:cNvPr>
          <p:cNvSpPr/>
          <p:nvPr/>
        </p:nvSpPr>
        <p:spPr>
          <a:xfrm>
            <a:off x="7014410" y="3634609"/>
            <a:ext cx="706668" cy="64863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BFCDB94-4F33-0B97-16B3-3845CBDE7E02}"/>
              </a:ext>
            </a:extLst>
          </p:cNvPr>
          <p:cNvCxnSpPr>
            <a:cxnSpLocks/>
          </p:cNvCxnSpPr>
          <p:nvPr/>
        </p:nvCxnSpPr>
        <p:spPr>
          <a:xfrm>
            <a:off x="7706226" y="1754480"/>
            <a:ext cx="0" cy="84237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983F79F9-553A-F4C8-A403-F62322542677}"/>
              </a:ext>
            </a:extLst>
          </p:cNvPr>
          <p:cNvSpPr/>
          <p:nvPr/>
        </p:nvSpPr>
        <p:spPr>
          <a:xfrm>
            <a:off x="6904020" y="3984615"/>
            <a:ext cx="706668" cy="64863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F3E3D078-F53C-9EC2-2986-7951609D0B18}"/>
              </a:ext>
            </a:extLst>
          </p:cNvPr>
          <p:cNvSpPr/>
          <p:nvPr/>
        </p:nvSpPr>
        <p:spPr>
          <a:xfrm>
            <a:off x="7706212" y="5289395"/>
            <a:ext cx="1868402" cy="412395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16-Mixture Cut-Off</a:t>
            </a:r>
          </a:p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17-Carb Filter Off</a:t>
            </a:r>
          </a:p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18-/P Carb Filter ON &amp; Mixture Run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D385FC8-91F7-83D3-27C1-0361A696E393}"/>
              </a:ext>
            </a:extLst>
          </p:cNvPr>
          <p:cNvCxnSpPr>
            <a:cxnSpLocks/>
            <a:endCxn id="94" idx="0"/>
          </p:cNvCxnSpPr>
          <p:nvPr/>
        </p:nvCxnSpPr>
        <p:spPr>
          <a:xfrm>
            <a:off x="7837624" y="4893468"/>
            <a:ext cx="802789" cy="39592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19BAE18-E7BD-D4F2-B077-EFBD4914331E}"/>
              </a:ext>
            </a:extLst>
          </p:cNvPr>
          <p:cNvSpPr/>
          <p:nvPr/>
        </p:nvSpPr>
        <p:spPr>
          <a:xfrm>
            <a:off x="7275902" y="6012000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BC9D38A-76CE-D12B-4D9A-A2386EEFAD3E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7578713" y="5042748"/>
            <a:ext cx="135214" cy="9692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171B9B93-7950-77AC-B8D9-446B7A0691A2}"/>
              </a:ext>
            </a:extLst>
          </p:cNvPr>
          <p:cNvSpPr/>
          <p:nvPr/>
        </p:nvSpPr>
        <p:spPr>
          <a:xfrm>
            <a:off x="384790" y="95774"/>
            <a:ext cx="2262496" cy="592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Aircraft</a:t>
            </a: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FBFBF812-794C-259D-BC79-36326F3D21E8}"/>
              </a:ext>
            </a:extLst>
          </p:cNvPr>
          <p:cNvSpPr/>
          <p:nvPr/>
        </p:nvSpPr>
        <p:spPr>
          <a:xfrm>
            <a:off x="1026967" y="3274609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CC86962C-2577-9CFB-7301-8951827232A0}"/>
              </a:ext>
            </a:extLst>
          </p:cNvPr>
          <p:cNvSpPr/>
          <p:nvPr/>
        </p:nvSpPr>
        <p:spPr>
          <a:xfrm>
            <a:off x="1977645" y="3284532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C5FDDE6-82A1-D155-7F2E-AF883381BD78}"/>
              </a:ext>
            </a:extLst>
          </p:cNvPr>
          <p:cNvSpPr>
            <a:spLocks noChangeAspect="1"/>
          </p:cNvSpPr>
          <p:nvPr/>
        </p:nvSpPr>
        <p:spPr>
          <a:xfrm>
            <a:off x="6137487" y="1096582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6D8459C0-020F-3A1D-0240-9DA6C36ACC22}"/>
              </a:ext>
            </a:extLst>
          </p:cNvPr>
          <p:cNvSpPr/>
          <p:nvPr/>
        </p:nvSpPr>
        <p:spPr>
          <a:xfrm>
            <a:off x="9855867" y="2450976"/>
            <a:ext cx="1096088" cy="780971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1</a:t>
            </a:r>
          </a:p>
          <a:p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2</a:t>
            </a:r>
          </a:p>
          <a:p>
            <a:endParaRPr lang="en-GB" sz="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Modifier 3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BE97A62-BA81-3C27-1A03-7868C1F14839}"/>
              </a:ext>
            </a:extLst>
          </p:cNvPr>
          <p:cNvSpPr/>
          <p:nvPr/>
        </p:nvSpPr>
        <p:spPr>
          <a:xfrm>
            <a:off x="6516800" y="894299"/>
            <a:ext cx="1608106" cy="421105"/>
          </a:xfrm>
          <a:prstGeom prst="round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C9C4ACB-F4BE-0D69-C5E7-D970C2215B58}"/>
              </a:ext>
            </a:extLst>
          </p:cNvPr>
          <p:cNvSpPr>
            <a:spLocks noChangeAspect="1"/>
          </p:cNvSpPr>
          <p:nvPr/>
        </p:nvSpPr>
        <p:spPr>
          <a:xfrm>
            <a:off x="6240452" y="1579756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03608A-65FD-EC70-7F15-48D139150050}"/>
              </a:ext>
            </a:extLst>
          </p:cNvPr>
          <p:cNvSpPr>
            <a:spLocks noChangeAspect="1"/>
          </p:cNvSpPr>
          <p:nvPr/>
        </p:nvSpPr>
        <p:spPr>
          <a:xfrm>
            <a:off x="6189029" y="1330628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E18AC0-6915-10DB-1067-82A72B96BE3F}"/>
              </a:ext>
            </a:extLst>
          </p:cNvPr>
          <p:cNvSpPr>
            <a:spLocks noChangeAspect="1"/>
          </p:cNvSpPr>
          <p:nvPr/>
        </p:nvSpPr>
        <p:spPr>
          <a:xfrm>
            <a:off x="7802968" y="2614863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01CFE-FA04-6C9C-AA48-9493C6488ED3}"/>
              </a:ext>
            </a:extLst>
          </p:cNvPr>
          <p:cNvSpPr>
            <a:spLocks noChangeAspect="1"/>
          </p:cNvSpPr>
          <p:nvPr/>
        </p:nvSpPr>
        <p:spPr>
          <a:xfrm>
            <a:off x="8363490" y="2699078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614F997-D305-555B-E35D-E80F29F0A774}"/>
              </a:ext>
            </a:extLst>
          </p:cNvPr>
          <p:cNvSpPr>
            <a:spLocks noChangeAspect="1"/>
          </p:cNvSpPr>
          <p:nvPr/>
        </p:nvSpPr>
        <p:spPr>
          <a:xfrm>
            <a:off x="8635122" y="2784414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A4FA8E2-2F22-4DBC-E681-F16EFCE532B0}"/>
              </a:ext>
            </a:extLst>
          </p:cNvPr>
          <p:cNvSpPr>
            <a:spLocks noChangeAspect="1"/>
          </p:cNvSpPr>
          <p:nvPr/>
        </p:nvSpPr>
        <p:spPr>
          <a:xfrm>
            <a:off x="7802968" y="2377000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C17EC54-CFFF-0D29-9AEA-20DB1E99BD08}"/>
              </a:ext>
            </a:extLst>
          </p:cNvPr>
          <p:cNvCxnSpPr>
            <a:cxnSpLocks/>
            <a:stCxn id="45" idx="7"/>
          </p:cNvCxnSpPr>
          <p:nvPr/>
        </p:nvCxnSpPr>
        <p:spPr>
          <a:xfrm flipV="1">
            <a:off x="6371508" y="1069449"/>
            <a:ext cx="135739" cy="2924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1F2F4BF-467F-D4FE-7D21-7D86982B2A09}"/>
              </a:ext>
            </a:extLst>
          </p:cNvPr>
          <p:cNvSpPr>
            <a:spLocks noChangeAspect="1"/>
          </p:cNvSpPr>
          <p:nvPr/>
        </p:nvSpPr>
        <p:spPr>
          <a:xfrm>
            <a:off x="7813386" y="2868228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337A2F3-33FA-5108-8D7D-DC7E955C26FA}"/>
              </a:ext>
            </a:extLst>
          </p:cNvPr>
          <p:cNvSpPr>
            <a:spLocks noChangeAspect="1"/>
          </p:cNvSpPr>
          <p:nvPr/>
        </p:nvSpPr>
        <p:spPr>
          <a:xfrm>
            <a:off x="5509885" y="2683666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B7F8DDA-49AD-5C33-7AFD-E40D727A9524}"/>
              </a:ext>
            </a:extLst>
          </p:cNvPr>
          <p:cNvSpPr>
            <a:spLocks noChangeAspect="1"/>
          </p:cNvSpPr>
          <p:nvPr/>
        </p:nvSpPr>
        <p:spPr>
          <a:xfrm>
            <a:off x="5914254" y="2680896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B8D900-36B0-B158-8DA1-80CA6006E03C}"/>
              </a:ext>
            </a:extLst>
          </p:cNvPr>
          <p:cNvSpPr>
            <a:spLocks noChangeAspect="1"/>
          </p:cNvSpPr>
          <p:nvPr/>
        </p:nvSpPr>
        <p:spPr>
          <a:xfrm>
            <a:off x="9783188" y="4058083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CEE6951B-903F-C34C-6D30-6727E2D9B4FD}"/>
              </a:ext>
            </a:extLst>
          </p:cNvPr>
          <p:cNvSpPr>
            <a:spLocks noChangeAspect="1"/>
          </p:cNvSpPr>
          <p:nvPr/>
        </p:nvSpPr>
        <p:spPr>
          <a:xfrm>
            <a:off x="10076037" y="4057427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BFE6A4B1-D154-E8EE-7EB0-3791842B0619}"/>
              </a:ext>
            </a:extLst>
          </p:cNvPr>
          <p:cNvSpPr>
            <a:spLocks noChangeAspect="1"/>
          </p:cNvSpPr>
          <p:nvPr/>
        </p:nvSpPr>
        <p:spPr>
          <a:xfrm>
            <a:off x="10374086" y="4052776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3FD7580-5B0D-63B5-6BBD-1C3DB617DB06}"/>
              </a:ext>
            </a:extLst>
          </p:cNvPr>
          <p:cNvSpPr>
            <a:spLocks noChangeAspect="1"/>
          </p:cNvSpPr>
          <p:nvPr/>
        </p:nvSpPr>
        <p:spPr>
          <a:xfrm>
            <a:off x="10085340" y="3758769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BE9BE8A5-822B-DDCA-A3ED-40FC076A88C9}"/>
              </a:ext>
            </a:extLst>
          </p:cNvPr>
          <p:cNvSpPr/>
          <p:nvPr/>
        </p:nvSpPr>
        <p:spPr>
          <a:xfrm>
            <a:off x="9072070" y="1543927"/>
            <a:ext cx="1383632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69-GS On-Tint On</a:t>
            </a:r>
            <a:endParaRPr lang="en-GB" sz="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02-GS Off-Tint Off</a:t>
            </a:r>
          </a:p>
          <a:p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68-GS On-Tint Off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2326D2A-4FF3-46C3-A92A-FE0B8805FE80}"/>
              </a:ext>
            </a:extLst>
          </p:cNvPr>
          <p:cNvCxnSpPr>
            <a:cxnSpLocks/>
          </p:cNvCxnSpPr>
          <p:nvPr/>
        </p:nvCxnSpPr>
        <p:spPr>
          <a:xfrm flipV="1">
            <a:off x="8188134" y="1954563"/>
            <a:ext cx="902857" cy="7565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D02D6-56E0-D9BC-A461-735D44BC4B8B}"/>
              </a:ext>
            </a:extLst>
          </p:cNvPr>
          <p:cNvSpPr/>
          <p:nvPr/>
        </p:nvSpPr>
        <p:spPr>
          <a:xfrm>
            <a:off x="7064108" y="3424056"/>
            <a:ext cx="1185757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Fuel Gauge Check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7838EFE-271D-1299-A75A-5682671EC4FB}"/>
              </a:ext>
            </a:extLst>
          </p:cNvPr>
          <p:cNvSpPr/>
          <p:nvPr/>
        </p:nvSpPr>
        <p:spPr>
          <a:xfrm>
            <a:off x="8328704" y="3421197"/>
            <a:ext cx="1162109" cy="4211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U/C Indicator</a:t>
            </a:r>
          </a:p>
          <a:p>
            <a:pPr algn="ctr"/>
            <a:r>
              <a:rPr lang="en-GB" sz="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U/C Ind Shade</a:t>
            </a: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C4A26888-6CCA-2145-4A2F-E382AC5F0D12}"/>
              </a:ext>
            </a:extLst>
          </p:cNvPr>
          <p:cNvSpPr>
            <a:spLocks noChangeAspect="1"/>
          </p:cNvSpPr>
          <p:nvPr/>
        </p:nvSpPr>
        <p:spPr>
          <a:xfrm>
            <a:off x="10083225" y="435612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3661A675-3200-5102-780F-BEFDDFD86848}"/>
              </a:ext>
            </a:extLst>
          </p:cNvPr>
          <p:cNvSpPr>
            <a:spLocks noChangeAspect="1"/>
          </p:cNvSpPr>
          <p:nvPr/>
        </p:nvSpPr>
        <p:spPr>
          <a:xfrm>
            <a:off x="9575128" y="2495189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E34DBA8C-97E6-76D6-42F0-C5A52E6BDEC5}"/>
              </a:ext>
            </a:extLst>
          </p:cNvPr>
          <p:cNvSpPr>
            <a:spLocks noChangeAspect="1"/>
          </p:cNvSpPr>
          <p:nvPr/>
        </p:nvSpPr>
        <p:spPr>
          <a:xfrm>
            <a:off x="9575128" y="274546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4A1A034-7AF0-0C1C-69CD-752D29B99A01}"/>
              </a:ext>
            </a:extLst>
          </p:cNvPr>
          <p:cNvSpPr>
            <a:spLocks noChangeAspect="1"/>
          </p:cNvSpPr>
          <p:nvPr/>
        </p:nvSpPr>
        <p:spPr>
          <a:xfrm>
            <a:off x="9575128" y="3003421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9A29CAC7-9E51-5933-0AF6-D4DF5A756124}"/>
              </a:ext>
            </a:extLst>
          </p:cNvPr>
          <p:cNvSpPr>
            <a:spLocks noChangeAspect="1"/>
          </p:cNvSpPr>
          <p:nvPr/>
        </p:nvSpPr>
        <p:spPr>
          <a:xfrm>
            <a:off x="10342066" y="5559346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49A29F04-0BDD-E270-B5E4-488292660DA3}"/>
              </a:ext>
            </a:extLst>
          </p:cNvPr>
          <p:cNvSpPr>
            <a:spLocks noChangeAspect="1"/>
          </p:cNvSpPr>
          <p:nvPr/>
        </p:nvSpPr>
        <p:spPr>
          <a:xfrm>
            <a:off x="10648992" y="5859726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48FA4704-FC89-F318-5462-675AEECCB70C}"/>
              </a:ext>
            </a:extLst>
          </p:cNvPr>
          <p:cNvSpPr>
            <a:spLocks noChangeAspect="1"/>
          </p:cNvSpPr>
          <p:nvPr/>
        </p:nvSpPr>
        <p:spPr>
          <a:xfrm>
            <a:off x="10345864" y="619200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E52B04DC-10B6-B735-C481-EFA453FF5ACC}"/>
              </a:ext>
            </a:extLst>
          </p:cNvPr>
          <p:cNvSpPr>
            <a:spLocks noChangeAspect="1"/>
          </p:cNvSpPr>
          <p:nvPr/>
        </p:nvSpPr>
        <p:spPr>
          <a:xfrm>
            <a:off x="10044562" y="586509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D0C70438-F5EC-20B7-983F-F838BD5FF427}"/>
              </a:ext>
            </a:extLst>
          </p:cNvPr>
          <p:cNvSpPr>
            <a:spLocks noChangeAspect="1"/>
          </p:cNvSpPr>
          <p:nvPr/>
        </p:nvSpPr>
        <p:spPr>
          <a:xfrm>
            <a:off x="10345864" y="5868083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8A2EB346-BA5C-F03B-2717-1D5641E4D15B}"/>
              </a:ext>
            </a:extLst>
          </p:cNvPr>
          <p:cNvSpPr>
            <a:spLocks noChangeAspect="1"/>
          </p:cNvSpPr>
          <p:nvPr/>
        </p:nvSpPr>
        <p:spPr>
          <a:xfrm>
            <a:off x="5136213" y="1097881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74CE2DC2-B1C3-7749-CA73-F02063B1A135}"/>
              </a:ext>
            </a:extLst>
          </p:cNvPr>
          <p:cNvSpPr>
            <a:spLocks noChangeAspect="1"/>
          </p:cNvSpPr>
          <p:nvPr/>
        </p:nvSpPr>
        <p:spPr>
          <a:xfrm>
            <a:off x="5345271" y="98498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59060C9F-BCA5-00A2-F752-C7D1234500FA}"/>
              </a:ext>
            </a:extLst>
          </p:cNvPr>
          <p:cNvSpPr>
            <a:spLocks noChangeAspect="1"/>
          </p:cNvSpPr>
          <p:nvPr/>
        </p:nvSpPr>
        <p:spPr>
          <a:xfrm>
            <a:off x="5572785" y="1066445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4D0095A3-0EB5-593D-4182-26664F731194}"/>
              </a:ext>
            </a:extLst>
          </p:cNvPr>
          <p:cNvSpPr>
            <a:spLocks noChangeAspect="1"/>
          </p:cNvSpPr>
          <p:nvPr/>
        </p:nvSpPr>
        <p:spPr>
          <a:xfrm>
            <a:off x="5653732" y="128929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8D1E1E0-B79F-9214-1C92-8B2AB65BF53D}"/>
              </a:ext>
            </a:extLst>
          </p:cNvPr>
          <p:cNvSpPr>
            <a:spLocks noChangeAspect="1"/>
          </p:cNvSpPr>
          <p:nvPr/>
        </p:nvSpPr>
        <p:spPr>
          <a:xfrm>
            <a:off x="5533005" y="150638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ACAF0DC2-BC9A-A2A9-5A45-FD153BABD031}"/>
              </a:ext>
            </a:extLst>
          </p:cNvPr>
          <p:cNvSpPr>
            <a:spLocks noChangeAspect="1"/>
          </p:cNvSpPr>
          <p:nvPr/>
        </p:nvSpPr>
        <p:spPr>
          <a:xfrm>
            <a:off x="5233607" y="189720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3C37239D-16C3-432D-90D5-361DAD7D0B73}"/>
              </a:ext>
            </a:extLst>
          </p:cNvPr>
          <p:cNvSpPr>
            <a:spLocks noChangeAspect="1"/>
          </p:cNvSpPr>
          <p:nvPr/>
        </p:nvSpPr>
        <p:spPr>
          <a:xfrm>
            <a:off x="4989433" y="190484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AEC1D362-0C92-53AD-6988-F5E6E51B1356}"/>
              </a:ext>
            </a:extLst>
          </p:cNvPr>
          <p:cNvSpPr>
            <a:spLocks noChangeAspect="1"/>
          </p:cNvSpPr>
          <p:nvPr/>
        </p:nvSpPr>
        <p:spPr>
          <a:xfrm>
            <a:off x="5160034" y="161183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88DA9B2-7D93-C99B-764D-5DF7A0B39172}"/>
              </a:ext>
            </a:extLst>
          </p:cNvPr>
          <p:cNvSpPr>
            <a:spLocks noChangeAspect="1"/>
          </p:cNvSpPr>
          <p:nvPr/>
        </p:nvSpPr>
        <p:spPr>
          <a:xfrm>
            <a:off x="5462611" y="1820833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117</a:t>
            </a: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5A79A91E-226D-E606-FED4-5C606F810B8C}"/>
              </a:ext>
            </a:extLst>
          </p:cNvPr>
          <p:cNvSpPr>
            <a:spLocks noChangeAspect="1"/>
          </p:cNvSpPr>
          <p:nvPr/>
        </p:nvSpPr>
        <p:spPr>
          <a:xfrm>
            <a:off x="5352854" y="1291814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5D37344A-1516-9D1A-098C-A91A2F633791}"/>
              </a:ext>
            </a:extLst>
          </p:cNvPr>
          <p:cNvSpPr>
            <a:spLocks noChangeAspect="1"/>
          </p:cNvSpPr>
          <p:nvPr/>
        </p:nvSpPr>
        <p:spPr>
          <a:xfrm>
            <a:off x="3281493" y="3875037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9107FA9F-543E-C101-3676-122D125B7568}"/>
              </a:ext>
            </a:extLst>
          </p:cNvPr>
          <p:cNvSpPr>
            <a:spLocks noChangeAspect="1"/>
          </p:cNvSpPr>
          <p:nvPr/>
        </p:nvSpPr>
        <p:spPr>
          <a:xfrm>
            <a:off x="3495185" y="398874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67228C6A-30F2-8FD7-A4FD-FFE06EF05A83}"/>
              </a:ext>
            </a:extLst>
          </p:cNvPr>
          <p:cNvSpPr>
            <a:spLocks noChangeAspect="1"/>
          </p:cNvSpPr>
          <p:nvPr/>
        </p:nvSpPr>
        <p:spPr>
          <a:xfrm>
            <a:off x="3576723" y="4200608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565241E8-5600-641E-5CD7-FB7AC8915C46}"/>
              </a:ext>
            </a:extLst>
          </p:cNvPr>
          <p:cNvSpPr>
            <a:spLocks noChangeAspect="1"/>
          </p:cNvSpPr>
          <p:nvPr/>
        </p:nvSpPr>
        <p:spPr>
          <a:xfrm>
            <a:off x="3461220" y="440590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626D3EE0-610F-1202-C9AC-FEC698B6F3BF}"/>
              </a:ext>
            </a:extLst>
          </p:cNvPr>
          <p:cNvSpPr>
            <a:spLocks noChangeAspect="1"/>
          </p:cNvSpPr>
          <p:nvPr/>
        </p:nvSpPr>
        <p:spPr>
          <a:xfrm>
            <a:off x="3254726" y="448570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2A865CB6-F01C-9304-DC3A-411D6B691059}"/>
              </a:ext>
            </a:extLst>
          </p:cNvPr>
          <p:cNvSpPr>
            <a:spLocks noChangeAspect="1"/>
          </p:cNvSpPr>
          <p:nvPr/>
        </p:nvSpPr>
        <p:spPr>
          <a:xfrm>
            <a:off x="3041678" y="437342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B6A99774-99F8-5B4D-21BB-08A4C5CBDF48}"/>
              </a:ext>
            </a:extLst>
          </p:cNvPr>
          <p:cNvSpPr>
            <a:spLocks noChangeAspect="1"/>
          </p:cNvSpPr>
          <p:nvPr/>
        </p:nvSpPr>
        <p:spPr>
          <a:xfrm>
            <a:off x="2982515" y="4168459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674EEAC-0FCF-9629-D56A-5112C8A567C3}"/>
              </a:ext>
            </a:extLst>
          </p:cNvPr>
          <p:cNvSpPr>
            <a:spLocks noChangeAspect="1"/>
          </p:cNvSpPr>
          <p:nvPr/>
        </p:nvSpPr>
        <p:spPr>
          <a:xfrm>
            <a:off x="3074292" y="3962212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24" name="Oval 223">
            <a:extLst>
              <a:ext uri="{FF2B5EF4-FFF2-40B4-BE49-F238E27FC236}">
                <a16:creationId xmlns:a16="http://schemas.microsoft.com/office/drawing/2014/main" id="{80D23AD0-A6F0-E478-C34F-446D0EDD3454}"/>
              </a:ext>
            </a:extLst>
          </p:cNvPr>
          <p:cNvSpPr>
            <a:spLocks noChangeAspect="1"/>
          </p:cNvSpPr>
          <p:nvPr/>
        </p:nvSpPr>
        <p:spPr>
          <a:xfrm>
            <a:off x="3071917" y="3581172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EB780E8A-E48E-5877-C102-489464DB806D}"/>
              </a:ext>
            </a:extLst>
          </p:cNvPr>
          <p:cNvSpPr>
            <a:spLocks noChangeAspect="1"/>
          </p:cNvSpPr>
          <p:nvPr/>
        </p:nvSpPr>
        <p:spPr>
          <a:xfrm>
            <a:off x="3130431" y="3349279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5E14BD44-294C-9465-2B60-48C373220666}"/>
              </a:ext>
            </a:extLst>
          </p:cNvPr>
          <p:cNvSpPr>
            <a:spLocks noChangeAspect="1"/>
          </p:cNvSpPr>
          <p:nvPr/>
        </p:nvSpPr>
        <p:spPr>
          <a:xfrm>
            <a:off x="3333024" y="3246676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B0D2F684-FD1D-A263-0862-A1A544A62053}"/>
              </a:ext>
            </a:extLst>
          </p:cNvPr>
          <p:cNvSpPr>
            <a:spLocks noChangeAspect="1"/>
          </p:cNvSpPr>
          <p:nvPr/>
        </p:nvSpPr>
        <p:spPr>
          <a:xfrm>
            <a:off x="3545948" y="3364958"/>
            <a:ext cx="213788" cy="2137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5E95EEF-FB51-AE73-00FD-943ED700DD12}"/>
              </a:ext>
            </a:extLst>
          </p:cNvPr>
          <p:cNvCxnSpPr>
            <a:cxnSpLocks/>
            <a:stCxn id="139" idx="1"/>
          </p:cNvCxnSpPr>
          <p:nvPr/>
        </p:nvCxnSpPr>
        <p:spPr>
          <a:xfrm flipH="1" flipV="1">
            <a:off x="4907841" y="4633248"/>
            <a:ext cx="1017382" cy="74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5F3B2682-07DF-C894-5C3E-05CE8E60DA0E}"/>
              </a:ext>
            </a:extLst>
          </p:cNvPr>
          <p:cNvCxnSpPr>
            <a:cxnSpLocks/>
            <a:endCxn id="132" idx="1"/>
          </p:cNvCxnSpPr>
          <p:nvPr/>
        </p:nvCxnSpPr>
        <p:spPr>
          <a:xfrm>
            <a:off x="5003782" y="5079794"/>
            <a:ext cx="9265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FEC6A9A0-42B5-EC40-26FC-711F2135571E}"/>
              </a:ext>
            </a:extLst>
          </p:cNvPr>
          <p:cNvCxnSpPr>
            <a:cxnSpLocks/>
            <a:stCxn id="100" idx="3"/>
            <a:endCxn id="101" idx="1"/>
          </p:cNvCxnSpPr>
          <p:nvPr/>
        </p:nvCxnSpPr>
        <p:spPr>
          <a:xfrm>
            <a:off x="1889648" y="2970560"/>
            <a:ext cx="8799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65A1F0FA-EBCF-76A9-D879-35D852DA8BED}"/>
              </a:ext>
            </a:extLst>
          </p:cNvPr>
          <p:cNvCxnSpPr>
            <a:cxnSpLocks/>
            <a:stCxn id="101" idx="3"/>
            <a:endCxn id="103" idx="1"/>
          </p:cNvCxnSpPr>
          <p:nvPr/>
        </p:nvCxnSpPr>
        <p:spPr>
          <a:xfrm>
            <a:off x="2853694" y="2970561"/>
            <a:ext cx="89152" cy="20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9" name="Picture 268">
            <a:extLst>
              <a:ext uri="{FF2B5EF4-FFF2-40B4-BE49-F238E27FC236}">
                <a16:creationId xmlns:a16="http://schemas.microsoft.com/office/drawing/2014/main" id="{0C03A437-462A-8555-605E-5E1D5A139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0461" y="3689065"/>
            <a:ext cx="713912" cy="589469"/>
          </a:xfrm>
          <a:prstGeom prst="rect">
            <a:avLst/>
          </a:prstGeom>
        </p:spPr>
      </p:pic>
      <p:sp>
        <p:nvSpPr>
          <p:cNvPr id="270" name="Rectangle 269">
            <a:extLst>
              <a:ext uri="{FF2B5EF4-FFF2-40B4-BE49-F238E27FC236}">
                <a16:creationId xmlns:a16="http://schemas.microsoft.com/office/drawing/2014/main" id="{869C8E22-82C8-A6E9-3C11-1A551BD747EB}"/>
              </a:ext>
            </a:extLst>
          </p:cNvPr>
          <p:cNvSpPr/>
          <p:nvPr/>
        </p:nvSpPr>
        <p:spPr>
          <a:xfrm>
            <a:off x="2990443" y="3219326"/>
            <a:ext cx="876049" cy="627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BB52DE90-BB45-A049-1F05-EC9BCE715EE9}"/>
              </a:ext>
            </a:extLst>
          </p:cNvPr>
          <p:cNvSpPr/>
          <p:nvPr/>
        </p:nvSpPr>
        <p:spPr>
          <a:xfrm>
            <a:off x="2942845" y="3279385"/>
            <a:ext cx="876049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C916607C-0167-74BF-42E7-5CD114660E99}"/>
              </a:ext>
            </a:extLst>
          </p:cNvPr>
          <p:cNvCxnSpPr>
            <a:cxnSpLocks/>
            <a:stCxn id="154" idx="3"/>
            <a:endCxn id="155" idx="1"/>
          </p:cNvCxnSpPr>
          <p:nvPr/>
        </p:nvCxnSpPr>
        <p:spPr>
          <a:xfrm>
            <a:off x="1903016" y="3454609"/>
            <a:ext cx="74629" cy="99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id="{B5DB1FC8-D33B-81B9-5EF4-D9A07FD9F5AA}"/>
              </a:ext>
            </a:extLst>
          </p:cNvPr>
          <p:cNvCxnSpPr>
            <a:cxnSpLocks/>
            <a:stCxn id="155" idx="3"/>
            <a:endCxn id="156" idx="1"/>
          </p:cNvCxnSpPr>
          <p:nvPr/>
        </p:nvCxnSpPr>
        <p:spPr>
          <a:xfrm flipV="1">
            <a:off x="2853694" y="3459385"/>
            <a:ext cx="89151" cy="51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>
            <a:extLst>
              <a:ext uri="{FF2B5EF4-FFF2-40B4-BE49-F238E27FC236}">
                <a16:creationId xmlns:a16="http://schemas.microsoft.com/office/drawing/2014/main" id="{20E8BA15-C351-2905-7C1B-4D3AAF6D055C}"/>
              </a:ext>
            </a:extLst>
          </p:cNvPr>
          <p:cNvCxnSpPr>
            <a:cxnSpLocks/>
            <a:stCxn id="156" idx="3"/>
          </p:cNvCxnSpPr>
          <p:nvPr/>
        </p:nvCxnSpPr>
        <p:spPr>
          <a:xfrm flipV="1">
            <a:off x="3818894" y="3455102"/>
            <a:ext cx="265147" cy="42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>
            <a:extLst>
              <a:ext uri="{FF2B5EF4-FFF2-40B4-BE49-F238E27FC236}">
                <a16:creationId xmlns:a16="http://schemas.microsoft.com/office/drawing/2014/main" id="{8D3A8A13-1152-5139-203E-C60420EE9521}"/>
              </a:ext>
            </a:extLst>
          </p:cNvPr>
          <p:cNvCxnSpPr>
            <a:cxnSpLocks/>
            <a:stCxn id="161" idx="3"/>
          </p:cNvCxnSpPr>
          <p:nvPr/>
        </p:nvCxnSpPr>
        <p:spPr>
          <a:xfrm flipV="1">
            <a:off x="1834146" y="4226608"/>
            <a:ext cx="239145" cy="168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>
            <a:extLst>
              <a:ext uri="{FF2B5EF4-FFF2-40B4-BE49-F238E27FC236}">
                <a16:creationId xmlns:a16="http://schemas.microsoft.com/office/drawing/2014/main" id="{55293CCC-8606-DE2A-A90D-FAED2BCFCC0E}"/>
              </a:ext>
            </a:extLst>
          </p:cNvPr>
          <p:cNvCxnSpPr>
            <a:cxnSpLocks/>
          </p:cNvCxnSpPr>
          <p:nvPr/>
        </p:nvCxnSpPr>
        <p:spPr>
          <a:xfrm>
            <a:off x="3319670" y="3735873"/>
            <a:ext cx="962157" cy="19517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9EF7B47A-F844-D918-BDC0-A6AFB392F6CA}"/>
              </a:ext>
            </a:extLst>
          </p:cNvPr>
          <p:cNvCxnSpPr>
            <a:cxnSpLocks/>
            <a:stCxn id="296" idx="7"/>
          </p:cNvCxnSpPr>
          <p:nvPr/>
        </p:nvCxnSpPr>
        <p:spPr>
          <a:xfrm flipV="1">
            <a:off x="2715028" y="3734496"/>
            <a:ext cx="597919" cy="12927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3" name="Oval 232">
            <a:extLst>
              <a:ext uri="{FF2B5EF4-FFF2-40B4-BE49-F238E27FC236}">
                <a16:creationId xmlns:a16="http://schemas.microsoft.com/office/drawing/2014/main" id="{D011A2B7-A7C7-F481-6909-DFCC74107C69}"/>
              </a:ext>
            </a:extLst>
          </p:cNvPr>
          <p:cNvSpPr>
            <a:spLocks noChangeAspect="1"/>
          </p:cNvSpPr>
          <p:nvPr/>
        </p:nvSpPr>
        <p:spPr>
          <a:xfrm>
            <a:off x="2064243" y="4040000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B7539769-61C3-8E55-0A28-6AA78CC97D2C}"/>
              </a:ext>
            </a:extLst>
          </p:cNvPr>
          <p:cNvSpPr>
            <a:spLocks noChangeAspect="1"/>
          </p:cNvSpPr>
          <p:nvPr/>
        </p:nvSpPr>
        <p:spPr>
          <a:xfrm>
            <a:off x="2122307" y="3811671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841702DB-35EA-40DB-226E-23DA7C19E3C0}"/>
              </a:ext>
            </a:extLst>
          </p:cNvPr>
          <p:cNvSpPr>
            <a:spLocks noChangeAspect="1"/>
          </p:cNvSpPr>
          <p:nvPr/>
        </p:nvSpPr>
        <p:spPr>
          <a:xfrm>
            <a:off x="2321948" y="3705856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C3596421-C553-81D5-F47D-A87B4440025C}"/>
              </a:ext>
            </a:extLst>
          </p:cNvPr>
          <p:cNvSpPr>
            <a:spLocks noChangeAspect="1"/>
          </p:cNvSpPr>
          <p:nvPr/>
        </p:nvSpPr>
        <p:spPr>
          <a:xfrm>
            <a:off x="2532549" y="3832459"/>
            <a:ext cx="213788" cy="213788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ED19E44-08DA-EEA2-9C81-1BE6665BA5BB}"/>
              </a:ext>
            </a:extLst>
          </p:cNvPr>
          <p:cNvSpPr/>
          <p:nvPr/>
        </p:nvSpPr>
        <p:spPr>
          <a:xfrm>
            <a:off x="497894" y="5031702"/>
            <a:ext cx="1770696" cy="1591583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E716CD5-BA75-5D1D-C66B-875D3F8FC63E}"/>
              </a:ext>
            </a:extLst>
          </p:cNvPr>
          <p:cNvSpPr/>
          <p:nvPr/>
        </p:nvSpPr>
        <p:spPr>
          <a:xfrm>
            <a:off x="5178307" y="3020997"/>
            <a:ext cx="621192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Throttle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804C368-44D3-76D0-AF6A-D1FB1DAF69B8}"/>
              </a:ext>
            </a:extLst>
          </p:cNvPr>
          <p:cNvSpPr/>
          <p:nvPr/>
        </p:nvSpPr>
        <p:spPr>
          <a:xfrm>
            <a:off x="5827630" y="3014204"/>
            <a:ext cx="621192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 RPM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E5EC082-9A69-1895-B8DA-2F9AAC286CA6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488903" y="3380997"/>
            <a:ext cx="166096" cy="3322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DF1B21-FE71-DB0E-EC4C-650298D370C0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5925223" y="3374204"/>
            <a:ext cx="213003" cy="3471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99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178</Words>
  <Application>Microsoft Office PowerPoint</Application>
  <PresentationFormat>Widescreen</PresentationFormat>
  <Paragraphs>99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Trevor Lawrence</dc:creator>
  <cp:lastModifiedBy>Trevor Lawrence</cp:lastModifiedBy>
  <cp:revision>28</cp:revision>
  <dcterms:created xsi:type="dcterms:W3CDTF">2025-07-08T07:44:21Z</dcterms:created>
  <dcterms:modified xsi:type="dcterms:W3CDTF">2025-07-12T19:30:22Z</dcterms:modified>
</cp:coreProperties>
</file>