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44" d="100"/>
          <a:sy n="144" d="100"/>
        </p:scale>
        <p:origin x="150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8CF83-6B62-AB46-00D2-2F57EE8D8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CAB9B7-7C1C-D8F7-A96E-3E3EC87463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169B9-5192-AB9D-7D50-85FC0E70D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A2B51-7681-EE25-0BB9-29420FE88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EE653-C8A2-40E7-491D-4BDF85434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362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468DC-3491-5E00-EF50-F90BE9D7B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AF9853-30B4-55FD-ED07-790F3A796C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A6A9D-08EA-0B15-1306-B401EEF82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CA22B-33CD-F609-C4C5-9B6570502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7E7AD-4862-5708-72B6-DCD85E81C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676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06022C-30C7-4439-FA85-4FED00CA76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E878DB-63A4-1560-EE7D-9E7DE4DA04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E66BF-B134-B537-3C47-0E321FC18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82905-0D8E-411F-465E-ED5FCC371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2837-B17F-1DDE-F9D1-EAFA488B3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958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81EAE-0C5C-4E42-9447-76CCF6F0B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7059B-344B-5753-7FCB-8BDC02467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970CBA-553D-1115-B0F2-84F6CB9F9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9FA55-0B44-A47A-0965-CAC43CE25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6C117-4D16-4BD7-BE5C-9A2A11F3D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58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0D588-E302-1CB5-479C-D790C2554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6A6D90-8915-43DA-C17E-24BF29ED0C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EEEC8A-1687-1486-5B9D-6BB739172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B1747-FBF8-E434-A05C-D671A4D91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B32BE-803D-B87E-9181-F7F5F7F79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647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A4F53-EE4B-1253-182F-DAE526774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712B3-A736-3409-372F-901B414C6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805E7F-FC56-443F-25EE-8C5E92E085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D5095D-4CBA-F52E-60DF-555B2F018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3AAC81-E905-977D-F9B4-EEBCEAA9F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69C8AD-29A9-9A5E-98E3-31ADE80AA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38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07FAD-BE45-025E-AA11-CCA84B082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029FA3-ECAA-705D-CC89-70688653A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985D2B-78B8-8F22-F023-5EE89EF583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99ACB9-09CB-F22F-6632-7DDFB36D47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3DB319-B5CA-D761-8074-46E645C068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89F13E-32A7-B48D-4F4B-F188CEA66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B2BD55-063B-50DC-A193-AC610AAAB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8BB2D3-E284-001A-85C2-2995680B3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361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7A861-DF54-A2F9-F2F2-531A46816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A2DADE-0CB2-80F3-23BB-D449DD326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1829B0-2400-2BB4-7BF8-37CC66B9A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7F2FAE-FFFB-EE3E-32F1-8EAE545DC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288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7E0933-D828-517E-A6AC-9A8F8907A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27E042-B28B-D4D7-AA4D-0E0E0E2CD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6EDAB3-B5F5-01A5-C121-8F0070283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985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13AE3-F623-8E36-75CD-CDC574BDB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26B86-9961-1499-CC4A-E60486D44E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8CA7ED-8292-A8D0-172C-4A7A60B3D9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C1670A-0C61-E88C-1F82-06CE665FE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10DF00-F985-7D58-D1DB-1AD21D064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A2969B-8EC9-FF37-ECE3-452A6833A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41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BC6BB-7057-74E8-E332-5613BDD08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E23F44-EA5D-5A2E-10DF-FE99FA9999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04E030-BC94-E1C9-8E0D-CE23256C17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4FDA00-D417-D0F6-0486-36B4D6704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386CA-02F8-26DC-C511-782998B24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241407-96C9-59A4-4CFA-CD9EBC209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139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167CFD-E4F7-7211-F63E-D3DE48A62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153E18-77CE-6827-AF5D-30ABCBD00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227278-74D9-73DA-BD86-CA2E6002D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F43E8D-54D2-F224-DB8E-896C9FE17D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65857-AFDC-64EA-73A3-0E08D212DD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68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print of a video game controller&#10;&#10;AI-generated content may be incorrect.">
            <a:extLst>
              <a:ext uri="{FF2B5EF4-FFF2-40B4-BE49-F238E27FC236}">
                <a16:creationId xmlns:a16="http://schemas.microsoft.com/office/drawing/2014/main" id="{418C76BD-BDD8-23BB-0C85-F7589A7A79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05" y="0"/>
            <a:ext cx="10184589" cy="685800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E493F4F-FADC-E3FB-EF2B-0D3D38B294AA}"/>
              </a:ext>
            </a:extLst>
          </p:cNvPr>
          <p:cNvCxnSpPr>
            <a:cxnSpLocks/>
          </p:cNvCxnSpPr>
          <p:nvPr/>
        </p:nvCxnSpPr>
        <p:spPr>
          <a:xfrm>
            <a:off x="8193505" y="2727033"/>
            <a:ext cx="518409" cy="12360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256A0910-FCF6-6466-36E4-9E791A9DB0A0}"/>
              </a:ext>
            </a:extLst>
          </p:cNvPr>
          <p:cNvCxnSpPr>
            <a:cxnSpLocks/>
          </p:cNvCxnSpPr>
          <p:nvPr/>
        </p:nvCxnSpPr>
        <p:spPr>
          <a:xfrm flipV="1">
            <a:off x="3835396" y="2979390"/>
            <a:ext cx="213230" cy="239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A10C765F-C3B8-55CD-E40A-0C5E7FA903B3}"/>
              </a:ext>
            </a:extLst>
          </p:cNvPr>
          <p:cNvCxnSpPr>
            <a:cxnSpLocks/>
          </p:cNvCxnSpPr>
          <p:nvPr/>
        </p:nvCxnSpPr>
        <p:spPr>
          <a:xfrm flipV="1">
            <a:off x="3088485" y="4399321"/>
            <a:ext cx="499564" cy="4281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80A10AA1-CE33-261F-ACCF-CB074B31D568}"/>
              </a:ext>
            </a:extLst>
          </p:cNvPr>
          <p:cNvSpPr/>
          <p:nvPr/>
        </p:nvSpPr>
        <p:spPr>
          <a:xfrm>
            <a:off x="6104653" y="813886"/>
            <a:ext cx="1035752" cy="6822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6D13A0-090F-E87F-6270-72016BA192F4}"/>
              </a:ext>
            </a:extLst>
          </p:cNvPr>
          <p:cNvSpPr/>
          <p:nvPr/>
        </p:nvSpPr>
        <p:spPr>
          <a:xfrm>
            <a:off x="6351275" y="1496177"/>
            <a:ext cx="643267" cy="13509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BD3DC64-F19B-F0F3-6F8F-B4A4B815EAE6}"/>
              </a:ext>
            </a:extLst>
          </p:cNvPr>
          <p:cNvCxnSpPr>
            <a:cxnSpLocks/>
            <a:stCxn id="10" idx="4"/>
          </p:cNvCxnSpPr>
          <p:nvPr/>
        </p:nvCxnSpPr>
        <p:spPr>
          <a:xfrm>
            <a:off x="4155520" y="4467129"/>
            <a:ext cx="631042" cy="8084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23E0727-93A7-6482-8308-38D04BB40363}"/>
              </a:ext>
            </a:extLst>
          </p:cNvPr>
          <p:cNvCxnSpPr>
            <a:cxnSpLocks/>
          </p:cNvCxnSpPr>
          <p:nvPr/>
        </p:nvCxnSpPr>
        <p:spPr>
          <a:xfrm>
            <a:off x="2719137" y="2814386"/>
            <a:ext cx="339200" cy="3328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9CB0D17-9F61-2C80-7A87-44619BA260C5}"/>
              </a:ext>
            </a:extLst>
          </p:cNvPr>
          <p:cNvCxnSpPr>
            <a:cxnSpLocks/>
          </p:cNvCxnSpPr>
          <p:nvPr/>
        </p:nvCxnSpPr>
        <p:spPr>
          <a:xfrm flipV="1">
            <a:off x="2990837" y="3228520"/>
            <a:ext cx="464138" cy="3326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38F8F3F-C47E-7733-35DC-A27376BA9A4E}"/>
              </a:ext>
            </a:extLst>
          </p:cNvPr>
          <p:cNvCxnSpPr>
            <a:cxnSpLocks/>
          </p:cNvCxnSpPr>
          <p:nvPr/>
        </p:nvCxnSpPr>
        <p:spPr>
          <a:xfrm>
            <a:off x="6867403" y="720488"/>
            <a:ext cx="323130" cy="1188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2469036-C253-6F05-9BEA-9882AECC0A8D}"/>
              </a:ext>
            </a:extLst>
          </p:cNvPr>
          <p:cNvSpPr/>
          <p:nvPr/>
        </p:nvSpPr>
        <p:spPr>
          <a:xfrm>
            <a:off x="5483771" y="299383"/>
            <a:ext cx="1383632" cy="59480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Drop Bomb</a:t>
            </a:r>
          </a:p>
          <a:p>
            <a:pPr algn="ctr"/>
            <a:endParaRPr lang="en-GB" sz="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71347EA-3F45-76FE-F18B-29EC0913098B}"/>
              </a:ext>
            </a:extLst>
          </p:cNvPr>
          <p:cNvSpPr/>
          <p:nvPr/>
        </p:nvSpPr>
        <p:spPr>
          <a:xfrm>
            <a:off x="4786562" y="5276886"/>
            <a:ext cx="1383632" cy="4211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Empty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5D70A0C-DADC-2D27-6276-BC2E2E2592C8}"/>
              </a:ext>
            </a:extLst>
          </p:cNvPr>
          <p:cNvSpPr/>
          <p:nvPr/>
        </p:nvSpPr>
        <p:spPr>
          <a:xfrm>
            <a:off x="1674705" y="4821690"/>
            <a:ext cx="1383632" cy="4211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Wheel Brakes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0ED7674-E245-2181-63B7-9DD9FE807BED}"/>
              </a:ext>
            </a:extLst>
          </p:cNvPr>
          <p:cNvSpPr/>
          <p:nvPr/>
        </p:nvSpPr>
        <p:spPr>
          <a:xfrm>
            <a:off x="1601573" y="3568365"/>
            <a:ext cx="1383632" cy="4211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 Guns &amp; Cannons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52E3490-2EC7-E9FF-C25C-A4DFA7F2AA3C}"/>
              </a:ext>
            </a:extLst>
          </p:cNvPr>
          <p:cNvSpPr/>
          <p:nvPr/>
        </p:nvSpPr>
        <p:spPr>
          <a:xfrm>
            <a:off x="1335505" y="2393281"/>
            <a:ext cx="1383632" cy="4211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 Guns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6D9C0E6-5C33-2BE9-2C53-9B8EA5E99198}"/>
              </a:ext>
            </a:extLst>
          </p:cNvPr>
          <p:cNvSpPr/>
          <p:nvPr/>
        </p:nvSpPr>
        <p:spPr>
          <a:xfrm>
            <a:off x="8711914" y="3963073"/>
            <a:ext cx="1383632" cy="4211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Cannons</a:t>
            </a:r>
          </a:p>
          <a:p>
            <a:pPr algn="ctr"/>
            <a:r>
              <a:rPr lang="en-GB" sz="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Gun Safety Lever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19D4A94-6523-1FA4-1BC8-85A0AF87A900}"/>
              </a:ext>
            </a:extLst>
          </p:cNvPr>
          <p:cNvSpPr/>
          <p:nvPr/>
        </p:nvSpPr>
        <p:spPr>
          <a:xfrm>
            <a:off x="10813774" y="5340626"/>
            <a:ext cx="1022750" cy="902336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</a:t>
            </a:r>
          </a:p>
          <a:p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6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Modifier 1</a:t>
            </a:r>
          </a:p>
          <a:p>
            <a:endParaRPr lang="en-GB" sz="6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Modifier 2</a:t>
            </a:r>
          </a:p>
          <a:p>
            <a:endParaRPr lang="en-GB" sz="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Modifier 3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3C23658-ABB0-15B7-C130-088F00671720}"/>
              </a:ext>
            </a:extLst>
          </p:cNvPr>
          <p:cNvSpPr/>
          <p:nvPr/>
        </p:nvSpPr>
        <p:spPr>
          <a:xfrm>
            <a:off x="10168941" y="1982336"/>
            <a:ext cx="979200" cy="320591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Mirror Toggle</a:t>
            </a:r>
          </a:p>
          <a:p>
            <a:pPr algn="ctr"/>
            <a:r>
              <a:rPr lang="en-GB" sz="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Pilot Display Toggle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F244BEB1-9F36-5D4F-0E11-AFCFEB7BDD8C}"/>
              </a:ext>
            </a:extLst>
          </p:cNvPr>
          <p:cNvSpPr/>
          <p:nvPr/>
        </p:nvSpPr>
        <p:spPr>
          <a:xfrm>
            <a:off x="10168939" y="3215140"/>
            <a:ext cx="970404" cy="320591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SnapView</a:t>
            </a:r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Compass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8B8D14-E2F4-8CA0-3DDB-439AD8BABC06}"/>
              </a:ext>
            </a:extLst>
          </p:cNvPr>
          <p:cNvSpPr/>
          <p:nvPr/>
        </p:nvSpPr>
        <p:spPr>
          <a:xfrm>
            <a:off x="9244185" y="2606735"/>
            <a:ext cx="915475" cy="320591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SnapView</a:t>
            </a:r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Taxi Left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C6B9FAC-634A-A334-0E83-3FD60CEF91E2}"/>
              </a:ext>
            </a:extLst>
          </p:cNvPr>
          <p:cNvSpPr/>
          <p:nvPr/>
        </p:nvSpPr>
        <p:spPr>
          <a:xfrm>
            <a:off x="11084414" y="2594989"/>
            <a:ext cx="970404" cy="320591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SnapView</a:t>
            </a:r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Taxi Right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0C4C3BEA-1730-FD09-65AC-2C156F40D2B7}"/>
              </a:ext>
            </a:extLst>
          </p:cNvPr>
          <p:cNvSpPr/>
          <p:nvPr/>
        </p:nvSpPr>
        <p:spPr>
          <a:xfrm>
            <a:off x="9228892" y="-14803"/>
            <a:ext cx="1224000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Trim</a:t>
            </a:r>
          </a:p>
          <a:p>
            <a:pPr algn="ctr"/>
            <a:r>
              <a:rPr lang="en-GB" sz="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Cycle Padlock Unlock View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9C0C70CA-C696-8F1C-AD5E-34A198A90959}"/>
              </a:ext>
            </a:extLst>
          </p:cNvPr>
          <p:cNvSpPr/>
          <p:nvPr/>
        </p:nvSpPr>
        <p:spPr>
          <a:xfrm>
            <a:off x="9369356" y="1203313"/>
            <a:ext cx="915475" cy="320591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Trim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63897B5E-7CD3-AD92-8967-AEA2E91A99BF}"/>
              </a:ext>
            </a:extLst>
          </p:cNvPr>
          <p:cNvSpPr/>
          <p:nvPr/>
        </p:nvSpPr>
        <p:spPr>
          <a:xfrm>
            <a:off x="8453882" y="594235"/>
            <a:ext cx="915475" cy="320591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Trim</a:t>
            </a:r>
          </a:p>
          <a:p>
            <a:pPr algn="ctr"/>
            <a:r>
              <a:rPr lang="en-GB" sz="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Padlock Ground</a:t>
            </a:r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F4DFE034-B40B-2C96-051F-367DF3D71279}"/>
              </a:ext>
            </a:extLst>
          </p:cNvPr>
          <p:cNvSpPr/>
          <p:nvPr/>
        </p:nvSpPr>
        <p:spPr>
          <a:xfrm>
            <a:off x="10284832" y="590497"/>
            <a:ext cx="915475" cy="320591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Trim</a:t>
            </a:r>
          </a:p>
          <a:p>
            <a:pPr algn="ctr"/>
            <a:r>
              <a:rPr lang="en-GB" sz="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Padlock Threat Msl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F2EB87ED-8FB7-F0D0-2B56-0C773A7AA5CD}"/>
              </a:ext>
            </a:extLst>
          </p:cNvPr>
          <p:cNvSpPr/>
          <p:nvPr/>
        </p:nvSpPr>
        <p:spPr>
          <a:xfrm>
            <a:off x="4611798" y="3625053"/>
            <a:ext cx="1010994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VHF Dimmer Increase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2BD5B9EC-B80A-4BE8-3305-456362CD6C19}"/>
              </a:ext>
            </a:extLst>
          </p:cNvPr>
          <p:cNvSpPr/>
          <p:nvPr/>
        </p:nvSpPr>
        <p:spPr>
          <a:xfrm>
            <a:off x="6497260" y="3625164"/>
            <a:ext cx="1042342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VHF Dimmer Decrease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C54FF561-D240-4638-9A05-BC44D52EC53D}"/>
              </a:ext>
            </a:extLst>
          </p:cNvPr>
          <p:cNvSpPr/>
          <p:nvPr/>
        </p:nvSpPr>
        <p:spPr>
          <a:xfrm>
            <a:off x="4216706" y="1657334"/>
            <a:ext cx="869925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 Base Increase</a:t>
            </a:r>
          </a:p>
          <a:p>
            <a:pPr algn="ctr"/>
            <a:r>
              <a:rPr lang="en-GB" sz="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 Illum Increase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20B57E49-3EF4-C627-3533-696301FE3457}"/>
              </a:ext>
            </a:extLst>
          </p:cNvPr>
          <p:cNvSpPr/>
          <p:nvPr/>
        </p:nvSpPr>
        <p:spPr>
          <a:xfrm>
            <a:off x="6005016" y="1657334"/>
            <a:ext cx="909111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 Base Decrease</a:t>
            </a:r>
          </a:p>
          <a:p>
            <a:pPr algn="ctr"/>
            <a:r>
              <a:rPr lang="en-GB" sz="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 Illum Decrease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6B0542-5377-08FB-1F7D-877FDE95A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6276" y="451703"/>
            <a:ext cx="621636" cy="59817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6AE8BE6-F911-310B-A02E-64296DC9CD7C}"/>
              </a:ext>
            </a:extLst>
          </p:cNvPr>
          <p:cNvSpPr/>
          <p:nvPr/>
        </p:nvSpPr>
        <p:spPr>
          <a:xfrm>
            <a:off x="7363344" y="654967"/>
            <a:ext cx="716667" cy="9716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6952C00-A837-C035-05E5-4EDF5D7E7151}"/>
              </a:ext>
            </a:extLst>
          </p:cNvPr>
          <p:cNvSpPr/>
          <p:nvPr/>
        </p:nvSpPr>
        <p:spPr>
          <a:xfrm>
            <a:off x="7642280" y="790022"/>
            <a:ext cx="140789" cy="9716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E5C76ECA-5C4E-5890-0754-5042ECC692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0089" y="2451656"/>
            <a:ext cx="630750" cy="630750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7AEDE248-E087-55B7-41A8-41F21C371A42}"/>
              </a:ext>
            </a:extLst>
          </p:cNvPr>
          <p:cNvSpPr/>
          <p:nvPr/>
        </p:nvSpPr>
        <p:spPr>
          <a:xfrm>
            <a:off x="8301083" y="2034697"/>
            <a:ext cx="643267" cy="64789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7234D1F-EE7C-7670-FA28-1471892187C1}"/>
              </a:ext>
            </a:extLst>
          </p:cNvPr>
          <p:cNvCxnSpPr>
            <a:cxnSpLocks/>
          </p:cNvCxnSpPr>
          <p:nvPr/>
        </p:nvCxnSpPr>
        <p:spPr>
          <a:xfrm flipH="1" flipV="1">
            <a:off x="7757292" y="2358645"/>
            <a:ext cx="1486893" cy="261336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5854706F-52B3-CABA-CF1F-209E77C3D8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3947" y="1496470"/>
            <a:ext cx="718882" cy="691496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51" name="Oval 50">
            <a:extLst>
              <a:ext uri="{FF2B5EF4-FFF2-40B4-BE49-F238E27FC236}">
                <a16:creationId xmlns:a16="http://schemas.microsoft.com/office/drawing/2014/main" id="{7442ADA6-78FD-8B4A-747B-AC473952AC98}"/>
              </a:ext>
            </a:extLst>
          </p:cNvPr>
          <p:cNvSpPr/>
          <p:nvPr/>
        </p:nvSpPr>
        <p:spPr>
          <a:xfrm>
            <a:off x="5952209" y="2552848"/>
            <a:ext cx="692120" cy="72546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93EAFF0-AE84-3AD0-AF0D-45EC52B6AB04}"/>
              </a:ext>
            </a:extLst>
          </p:cNvPr>
          <p:cNvSpPr/>
          <p:nvPr/>
        </p:nvSpPr>
        <p:spPr>
          <a:xfrm>
            <a:off x="6501787" y="2494363"/>
            <a:ext cx="692120" cy="52445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83A2564-E9AF-0ECD-A407-4642C311D58C}"/>
              </a:ext>
            </a:extLst>
          </p:cNvPr>
          <p:cNvCxnSpPr>
            <a:cxnSpLocks/>
          </p:cNvCxnSpPr>
          <p:nvPr/>
        </p:nvCxnSpPr>
        <p:spPr>
          <a:xfrm flipH="1" flipV="1">
            <a:off x="5912829" y="2194624"/>
            <a:ext cx="1328445" cy="1002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3" name="Picture 62">
            <a:extLst>
              <a:ext uri="{FF2B5EF4-FFF2-40B4-BE49-F238E27FC236}">
                <a16:creationId xmlns:a16="http://schemas.microsoft.com/office/drawing/2014/main" id="{3BED2440-78DF-AFA9-9B6E-14032CD5A7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8014" y="3462806"/>
            <a:ext cx="712356" cy="719340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64" name="Oval 63">
            <a:extLst>
              <a:ext uri="{FF2B5EF4-FFF2-40B4-BE49-F238E27FC236}">
                <a16:creationId xmlns:a16="http://schemas.microsoft.com/office/drawing/2014/main" id="{0ECFCBE9-7866-B1F4-5168-18860D1D8ACF}"/>
              </a:ext>
            </a:extLst>
          </p:cNvPr>
          <p:cNvSpPr/>
          <p:nvPr/>
        </p:nvSpPr>
        <p:spPr>
          <a:xfrm>
            <a:off x="4811609" y="2713067"/>
            <a:ext cx="692120" cy="72546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7DEB15D7-8B97-3F36-C63F-5D6529212E68}"/>
              </a:ext>
            </a:extLst>
          </p:cNvPr>
          <p:cNvCxnSpPr>
            <a:cxnSpLocks/>
          </p:cNvCxnSpPr>
          <p:nvPr/>
        </p:nvCxnSpPr>
        <p:spPr>
          <a:xfrm flipH="1">
            <a:off x="6440370" y="3203531"/>
            <a:ext cx="599384" cy="25319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Oval 79">
            <a:extLst>
              <a:ext uri="{FF2B5EF4-FFF2-40B4-BE49-F238E27FC236}">
                <a16:creationId xmlns:a16="http://schemas.microsoft.com/office/drawing/2014/main" id="{D727B4C6-DC00-CB70-C369-D36554FD633D}"/>
              </a:ext>
            </a:extLst>
          </p:cNvPr>
          <p:cNvSpPr/>
          <p:nvPr/>
        </p:nvSpPr>
        <p:spPr>
          <a:xfrm>
            <a:off x="7108792" y="2792982"/>
            <a:ext cx="254131" cy="21033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4E3DC2E1-5E2F-308F-2483-420CD7743A24}"/>
              </a:ext>
            </a:extLst>
          </p:cNvPr>
          <p:cNvSpPr/>
          <p:nvPr/>
        </p:nvSpPr>
        <p:spPr>
          <a:xfrm>
            <a:off x="6932447" y="1875189"/>
            <a:ext cx="143566" cy="8437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58BE2EB-372C-686F-6899-1BE7F264C38A}"/>
              </a:ext>
            </a:extLst>
          </p:cNvPr>
          <p:cNvCxnSpPr>
            <a:cxnSpLocks/>
          </p:cNvCxnSpPr>
          <p:nvPr/>
        </p:nvCxnSpPr>
        <p:spPr>
          <a:xfrm flipH="1">
            <a:off x="7757292" y="911088"/>
            <a:ext cx="708602" cy="9576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67D3D689-00B7-7927-9799-9BEB605CC89D}"/>
              </a:ext>
            </a:extLst>
          </p:cNvPr>
          <p:cNvSpPr/>
          <p:nvPr/>
        </p:nvSpPr>
        <p:spPr>
          <a:xfrm>
            <a:off x="5556784" y="2987607"/>
            <a:ext cx="1034505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VHF Channel Increase</a:t>
            </a:r>
          </a:p>
          <a:p>
            <a:pPr algn="ctr"/>
            <a:r>
              <a:rPr lang="en-GB" sz="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VHF Mode Cycle Prev</a:t>
            </a:r>
          </a:p>
          <a:p>
            <a:pPr algn="ctr"/>
            <a:r>
              <a:rPr lang="en-GB" sz="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VHF Mode Lock</a:t>
            </a: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11492318-60F8-CDA6-8FD8-E98F091FB3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0016" y="5184686"/>
            <a:ext cx="1872876" cy="1085168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AFD4873-95F9-008A-2DA7-AE7F69FF1005}"/>
              </a:ext>
            </a:extLst>
          </p:cNvPr>
          <p:cNvCxnSpPr>
            <a:cxnSpLocks/>
          </p:cNvCxnSpPr>
          <p:nvPr/>
        </p:nvCxnSpPr>
        <p:spPr>
          <a:xfrm>
            <a:off x="10349970" y="5697991"/>
            <a:ext cx="4736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EFED0BE2-1584-296F-5921-3C86B8DC632B}"/>
              </a:ext>
            </a:extLst>
          </p:cNvPr>
          <p:cNvCxnSpPr>
            <a:cxnSpLocks/>
          </p:cNvCxnSpPr>
          <p:nvPr/>
        </p:nvCxnSpPr>
        <p:spPr>
          <a:xfrm flipV="1">
            <a:off x="10340089" y="5910330"/>
            <a:ext cx="473685" cy="1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0CBFAED6-E0F7-B2CA-E2EF-28EE7248458F}"/>
              </a:ext>
            </a:extLst>
          </p:cNvPr>
          <p:cNvCxnSpPr>
            <a:cxnSpLocks/>
          </p:cNvCxnSpPr>
          <p:nvPr/>
        </p:nvCxnSpPr>
        <p:spPr>
          <a:xfrm flipV="1">
            <a:off x="10340089" y="6142480"/>
            <a:ext cx="473685" cy="1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13B83FC8-A1FD-E3FB-EBB5-799F15DE25CC}"/>
              </a:ext>
            </a:extLst>
          </p:cNvPr>
          <p:cNvSpPr/>
          <p:nvPr/>
        </p:nvSpPr>
        <p:spPr>
          <a:xfrm>
            <a:off x="909756" y="451703"/>
            <a:ext cx="1959885" cy="7474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Aircraft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5562ABB-6425-F4E4-FB8C-A0F977BB4D91}"/>
              </a:ext>
            </a:extLst>
          </p:cNvPr>
          <p:cNvSpPr>
            <a:spLocks noChangeAspect="1"/>
          </p:cNvSpPr>
          <p:nvPr/>
        </p:nvSpPr>
        <p:spPr>
          <a:xfrm>
            <a:off x="3024061" y="3075798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3A770B3-AF73-AFB3-E32C-E0704592A1A0}"/>
              </a:ext>
            </a:extLst>
          </p:cNvPr>
          <p:cNvSpPr>
            <a:spLocks noChangeAspect="1"/>
          </p:cNvSpPr>
          <p:nvPr/>
        </p:nvSpPr>
        <p:spPr>
          <a:xfrm>
            <a:off x="7123119" y="1866421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D1A35DB-A73E-0F61-A94B-389C20C21B65}"/>
              </a:ext>
            </a:extLst>
          </p:cNvPr>
          <p:cNvSpPr>
            <a:spLocks noChangeAspect="1"/>
          </p:cNvSpPr>
          <p:nvPr/>
        </p:nvSpPr>
        <p:spPr>
          <a:xfrm>
            <a:off x="4048626" y="4253341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7FAFB87-C7B4-108B-F802-390CC8B17033}"/>
              </a:ext>
            </a:extLst>
          </p:cNvPr>
          <p:cNvSpPr>
            <a:spLocks noChangeAspect="1"/>
          </p:cNvSpPr>
          <p:nvPr/>
        </p:nvSpPr>
        <p:spPr>
          <a:xfrm>
            <a:off x="3536774" y="4253341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D067347-E159-304D-D704-EF60F2B7F7AF}"/>
              </a:ext>
            </a:extLst>
          </p:cNvPr>
          <p:cNvSpPr>
            <a:spLocks noChangeAspect="1"/>
          </p:cNvSpPr>
          <p:nvPr/>
        </p:nvSpPr>
        <p:spPr>
          <a:xfrm>
            <a:off x="8054425" y="2589431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0967E98-D8BD-6E8C-ADB2-7BA32C422C78}"/>
              </a:ext>
            </a:extLst>
          </p:cNvPr>
          <p:cNvSpPr>
            <a:spLocks noChangeAspect="1"/>
          </p:cNvSpPr>
          <p:nvPr/>
        </p:nvSpPr>
        <p:spPr>
          <a:xfrm>
            <a:off x="5449929" y="1428592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5ADFBFB-A3F3-8894-C5E1-1E27C5D6BD23}"/>
              </a:ext>
            </a:extLst>
          </p:cNvPr>
          <p:cNvSpPr>
            <a:spLocks noChangeAspect="1"/>
          </p:cNvSpPr>
          <p:nvPr/>
        </p:nvSpPr>
        <p:spPr>
          <a:xfrm>
            <a:off x="5731458" y="1738653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0148D9-90A5-B608-AD50-E87E4F51669B}"/>
              </a:ext>
            </a:extLst>
          </p:cNvPr>
          <p:cNvSpPr>
            <a:spLocks noChangeAspect="1"/>
          </p:cNvSpPr>
          <p:nvPr/>
        </p:nvSpPr>
        <p:spPr>
          <a:xfrm>
            <a:off x="5432821" y="2041759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DE891AA-521B-2C0D-89EE-731CECE05D4A}"/>
              </a:ext>
            </a:extLst>
          </p:cNvPr>
          <p:cNvSpPr>
            <a:spLocks noChangeAspect="1"/>
          </p:cNvSpPr>
          <p:nvPr/>
        </p:nvSpPr>
        <p:spPr>
          <a:xfrm>
            <a:off x="5153690" y="1730911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C192B51-FFCD-4F58-7E99-26CA0BA551E0}"/>
              </a:ext>
            </a:extLst>
          </p:cNvPr>
          <p:cNvSpPr>
            <a:spLocks noChangeAspect="1"/>
          </p:cNvSpPr>
          <p:nvPr/>
        </p:nvSpPr>
        <p:spPr>
          <a:xfrm>
            <a:off x="9720200" y="355281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7ED10CD-80EE-9707-8FD8-DC3A7070A871}"/>
              </a:ext>
            </a:extLst>
          </p:cNvPr>
          <p:cNvSpPr>
            <a:spLocks noChangeAspect="1"/>
          </p:cNvSpPr>
          <p:nvPr/>
        </p:nvSpPr>
        <p:spPr>
          <a:xfrm>
            <a:off x="9988652" y="640110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15B17A9-BD6F-D942-D3A8-6F8E3DEC55E1}"/>
              </a:ext>
            </a:extLst>
          </p:cNvPr>
          <p:cNvSpPr>
            <a:spLocks noChangeAspect="1"/>
          </p:cNvSpPr>
          <p:nvPr/>
        </p:nvSpPr>
        <p:spPr>
          <a:xfrm>
            <a:off x="9720200" y="936644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38DBE4F-C99E-35DC-1A57-3D81854092B3}"/>
              </a:ext>
            </a:extLst>
          </p:cNvPr>
          <p:cNvSpPr>
            <a:spLocks noChangeAspect="1"/>
          </p:cNvSpPr>
          <p:nvPr/>
        </p:nvSpPr>
        <p:spPr>
          <a:xfrm>
            <a:off x="9431782" y="640110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56CA60F-4991-85E8-7818-6375F3A8DE06}"/>
              </a:ext>
            </a:extLst>
          </p:cNvPr>
          <p:cNvSpPr>
            <a:spLocks noChangeAspect="1"/>
          </p:cNvSpPr>
          <p:nvPr/>
        </p:nvSpPr>
        <p:spPr>
          <a:xfrm>
            <a:off x="10544187" y="2364992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A59E937-D071-9374-A88A-55C64D0DA663}"/>
              </a:ext>
            </a:extLst>
          </p:cNvPr>
          <p:cNvSpPr>
            <a:spLocks noChangeAspect="1"/>
          </p:cNvSpPr>
          <p:nvPr/>
        </p:nvSpPr>
        <p:spPr>
          <a:xfrm>
            <a:off x="10823655" y="2660136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34FA9AE-0889-B754-4720-860B920EAE83}"/>
              </a:ext>
            </a:extLst>
          </p:cNvPr>
          <p:cNvSpPr>
            <a:spLocks noChangeAspect="1"/>
          </p:cNvSpPr>
          <p:nvPr/>
        </p:nvSpPr>
        <p:spPr>
          <a:xfrm>
            <a:off x="10544187" y="2947947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BA92923-7913-F41C-3301-636210F00CBD}"/>
              </a:ext>
            </a:extLst>
          </p:cNvPr>
          <p:cNvSpPr>
            <a:spLocks noChangeAspect="1"/>
          </p:cNvSpPr>
          <p:nvPr/>
        </p:nvSpPr>
        <p:spPr>
          <a:xfrm>
            <a:off x="10245707" y="2658808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EC63BF2-C2EF-D60B-EE84-562E6F59A9F1}"/>
              </a:ext>
            </a:extLst>
          </p:cNvPr>
          <p:cNvSpPr>
            <a:spLocks noChangeAspect="1"/>
          </p:cNvSpPr>
          <p:nvPr/>
        </p:nvSpPr>
        <p:spPr>
          <a:xfrm>
            <a:off x="10301512" y="5587342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6680BE4-F012-F37F-D979-A15D72662B06}"/>
              </a:ext>
            </a:extLst>
          </p:cNvPr>
          <p:cNvSpPr>
            <a:spLocks noChangeAspect="1"/>
          </p:cNvSpPr>
          <p:nvPr/>
        </p:nvSpPr>
        <p:spPr>
          <a:xfrm>
            <a:off x="10301512" y="5803435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517B80B1-DA8A-8AF2-B363-D3BE65EE8604}"/>
              </a:ext>
            </a:extLst>
          </p:cNvPr>
          <p:cNvSpPr>
            <a:spLocks noChangeAspect="1"/>
          </p:cNvSpPr>
          <p:nvPr/>
        </p:nvSpPr>
        <p:spPr>
          <a:xfrm>
            <a:off x="10301512" y="6029174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7A1FD1F6-D0B1-4555-40FD-DF99C40536DC}"/>
              </a:ext>
            </a:extLst>
          </p:cNvPr>
          <p:cNvSpPr>
            <a:spLocks noChangeAspect="1"/>
          </p:cNvSpPr>
          <p:nvPr/>
        </p:nvSpPr>
        <p:spPr>
          <a:xfrm>
            <a:off x="3436654" y="3087715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901DC9F7-7B5D-0857-013F-8CC88D816C0E}"/>
              </a:ext>
            </a:extLst>
          </p:cNvPr>
          <p:cNvSpPr>
            <a:spLocks noChangeAspect="1"/>
          </p:cNvSpPr>
          <p:nvPr/>
        </p:nvSpPr>
        <p:spPr>
          <a:xfrm>
            <a:off x="5965810" y="3386317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F1D589BE-814C-5F04-1C91-EBCE6BEB9833}"/>
              </a:ext>
            </a:extLst>
          </p:cNvPr>
          <p:cNvSpPr>
            <a:spLocks noChangeAspect="1"/>
          </p:cNvSpPr>
          <p:nvPr/>
        </p:nvSpPr>
        <p:spPr>
          <a:xfrm>
            <a:off x="6262859" y="3699541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8BDCA43-050D-9FB9-A8A9-BC7EEB3AB4A8}"/>
              </a:ext>
            </a:extLst>
          </p:cNvPr>
          <p:cNvSpPr>
            <a:spLocks noChangeAspect="1"/>
          </p:cNvSpPr>
          <p:nvPr/>
        </p:nvSpPr>
        <p:spPr>
          <a:xfrm>
            <a:off x="5959481" y="4009983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C389AE15-97F5-565A-1A37-83442BEA25C7}"/>
              </a:ext>
            </a:extLst>
          </p:cNvPr>
          <p:cNvSpPr>
            <a:spLocks noChangeAspect="1"/>
          </p:cNvSpPr>
          <p:nvPr/>
        </p:nvSpPr>
        <p:spPr>
          <a:xfrm>
            <a:off x="5654007" y="3719604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32800D1-AC5F-B4F1-0CB1-1E0F453056B2}"/>
              </a:ext>
            </a:extLst>
          </p:cNvPr>
          <p:cNvSpPr>
            <a:spLocks noChangeAspect="1"/>
          </p:cNvSpPr>
          <p:nvPr/>
        </p:nvSpPr>
        <p:spPr>
          <a:xfrm>
            <a:off x="5956792" y="3710878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274BE2E1-B3CF-A44B-E312-985567DC3FDE}"/>
              </a:ext>
            </a:extLst>
          </p:cNvPr>
          <p:cNvSpPr/>
          <p:nvPr/>
        </p:nvSpPr>
        <p:spPr>
          <a:xfrm>
            <a:off x="4950397" y="2321995"/>
            <a:ext cx="1222151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Gunsight Range Decrease</a:t>
            </a:r>
          </a:p>
          <a:p>
            <a:pPr algn="ctr"/>
            <a:r>
              <a:rPr lang="en-GB" sz="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Tint Screen Toggle</a:t>
            </a: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AF2AA358-5752-623F-9DE7-62166196AA9A}"/>
              </a:ext>
            </a:extLst>
          </p:cNvPr>
          <p:cNvSpPr/>
          <p:nvPr/>
        </p:nvSpPr>
        <p:spPr>
          <a:xfrm>
            <a:off x="5007625" y="1001653"/>
            <a:ext cx="1153499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Gunsight Range Increase</a:t>
            </a:r>
          </a:p>
          <a:p>
            <a:pPr algn="ctr"/>
            <a:r>
              <a:rPr lang="en-GB" sz="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 Power Toggle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A465A3E5-1BE0-2E23-0096-3F274FC090E1}"/>
              </a:ext>
            </a:extLst>
          </p:cNvPr>
          <p:cNvSpPr/>
          <p:nvPr/>
        </p:nvSpPr>
        <p:spPr>
          <a:xfrm>
            <a:off x="4555007" y="3071226"/>
            <a:ext cx="783716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VHF Radio Off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C15089DE-F9DA-1160-5A4C-2FA6577B4133}"/>
              </a:ext>
            </a:extLst>
          </p:cNvPr>
          <p:cNvSpPr/>
          <p:nvPr/>
        </p:nvSpPr>
        <p:spPr>
          <a:xfrm>
            <a:off x="5541109" y="4273840"/>
            <a:ext cx="1065854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VHF Channel Decrease</a:t>
            </a:r>
          </a:p>
          <a:p>
            <a:pPr algn="ctr"/>
            <a:r>
              <a:rPr lang="en-GB" sz="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VHF Mode Cycle Next</a:t>
            </a:r>
          </a:p>
          <a:p>
            <a:pPr algn="ctr"/>
            <a:r>
              <a:rPr lang="en-GB" sz="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VHF Mode unlock</a:t>
            </a:r>
          </a:p>
          <a:p>
            <a:pPr algn="ctr"/>
            <a:endParaRPr lang="en-GB" sz="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62CF7534-530A-2BA6-3F26-06272F4267D4}"/>
              </a:ext>
            </a:extLst>
          </p:cNvPr>
          <p:cNvCxnSpPr>
            <a:cxnSpLocks/>
            <a:endCxn id="76" idx="1"/>
          </p:cNvCxnSpPr>
          <p:nvPr/>
        </p:nvCxnSpPr>
        <p:spPr>
          <a:xfrm>
            <a:off x="5336956" y="3415562"/>
            <a:ext cx="651145" cy="32662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924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128</Words>
  <Application>Microsoft Office PowerPoint</Application>
  <PresentationFormat>Widescreen</PresentationFormat>
  <Paragraphs>72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Trevor Lawrence</dc:creator>
  <cp:lastModifiedBy>Trevor Lawrence</cp:lastModifiedBy>
  <cp:revision>22</cp:revision>
  <dcterms:created xsi:type="dcterms:W3CDTF">2025-07-08T07:44:21Z</dcterms:created>
  <dcterms:modified xsi:type="dcterms:W3CDTF">2025-07-12T13:33:50Z</dcterms:modified>
</cp:coreProperties>
</file>